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5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9" r:id="rId13"/>
    <p:sldId id="267" r:id="rId14"/>
    <p:sldId id="271" r:id="rId15"/>
    <p:sldId id="272" r:id="rId16"/>
    <p:sldId id="273" r:id="rId17"/>
    <p:sldId id="268" r:id="rId18"/>
    <p:sldId id="270" r:id="rId19"/>
    <p:sldId id="274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61E355-630D-4198-A443-57F80053A96C}" v="87" dt="2025-08-17T08:26:08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8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 Gaurav" userId="6ae317ba8d0ee54b" providerId="LiveId" clId="{4561E355-630D-4198-A443-57F80053A96C}"/>
    <pc:docChg chg="undo custSel addSld delSld modSld sldOrd">
      <pc:chgData name="Kumar Gaurav" userId="6ae317ba8d0ee54b" providerId="LiveId" clId="{4561E355-630D-4198-A443-57F80053A96C}" dt="2025-08-17T08:27:14.666" v="3452" actId="26606"/>
      <pc:docMkLst>
        <pc:docMk/>
      </pc:docMkLst>
      <pc:sldChg chg="modSp mod">
        <pc:chgData name="Kumar Gaurav" userId="6ae317ba8d0ee54b" providerId="LiveId" clId="{4561E355-630D-4198-A443-57F80053A96C}" dt="2025-08-10T15:34:36.629" v="2664" actId="20577"/>
        <pc:sldMkLst>
          <pc:docMk/>
          <pc:sldMk cId="4098618383" sldId="256"/>
        </pc:sldMkLst>
        <pc:spChg chg="mod">
          <ac:chgData name="Kumar Gaurav" userId="6ae317ba8d0ee54b" providerId="LiveId" clId="{4561E355-630D-4198-A443-57F80053A96C}" dt="2025-08-10T15:33:38.666" v="2543" actId="20577"/>
          <ac:spMkLst>
            <pc:docMk/>
            <pc:sldMk cId="4098618383" sldId="256"/>
            <ac:spMk id="2" creationId="{9D42A778-DD63-1410-1F44-993EE5A10CFB}"/>
          </ac:spMkLst>
        </pc:spChg>
        <pc:spChg chg="mod">
          <ac:chgData name="Kumar Gaurav" userId="6ae317ba8d0ee54b" providerId="LiveId" clId="{4561E355-630D-4198-A443-57F80053A96C}" dt="2025-08-10T15:34:36.629" v="2664" actId="20577"/>
          <ac:spMkLst>
            <pc:docMk/>
            <pc:sldMk cId="4098618383" sldId="256"/>
            <ac:spMk id="3" creationId="{50FF1725-C275-9A3D-6FDA-D025E7B58AC0}"/>
          </ac:spMkLst>
        </pc:spChg>
      </pc:sldChg>
      <pc:sldChg chg="addSp delSp modSp mod">
        <pc:chgData name="Kumar Gaurav" userId="6ae317ba8d0ee54b" providerId="LiveId" clId="{4561E355-630D-4198-A443-57F80053A96C}" dt="2025-08-17T08:27:14.666" v="3452" actId="26606"/>
        <pc:sldMkLst>
          <pc:docMk/>
          <pc:sldMk cId="4247421283" sldId="257"/>
        </pc:sldMkLst>
        <pc:spChg chg="add del">
          <ac:chgData name="Kumar Gaurav" userId="6ae317ba8d0ee54b" providerId="LiveId" clId="{4561E355-630D-4198-A443-57F80053A96C}" dt="2025-08-17T08:27:14.666" v="3452" actId="26606"/>
          <ac:spMkLst>
            <pc:docMk/>
            <pc:sldMk cId="4247421283" sldId="257"/>
            <ac:spMk id="8" creationId="{AB8C311F-7253-4AED-9701-7FC0708C41C7}"/>
          </ac:spMkLst>
        </pc:spChg>
        <pc:spChg chg="add del">
          <ac:chgData name="Kumar Gaurav" userId="6ae317ba8d0ee54b" providerId="LiveId" clId="{4561E355-630D-4198-A443-57F80053A96C}" dt="2025-08-17T08:27:14.666" v="3452" actId="26606"/>
          <ac:spMkLst>
            <pc:docMk/>
            <pc:sldMk cId="4247421283" sldId="257"/>
            <ac:spMk id="10" creationId="{E2384209-CB15-4CDF-9D31-C44FD9A3F20D}"/>
          </ac:spMkLst>
        </pc:spChg>
        <pc:spChg chg="add del">
          <ac:chgData name="Kumar Gaurav" userId="6ae317ba8d0ee54b" providerId="LiveId" clId="{4561E355-630D-4198-A443-57F80053A96C}" dt="2025-08-17T08:27:14.666" v="3452" actId="26606"/>
          <ac:spMkLst>
            <pc:docMk/>
            <pc:sldMk cId="4247421283" sldId="257"/>
            <ac:spMk id="12" creationId="{2633B3B5-CC90-43F0-8714-D31D1F3F0209}"/>
          </ac:spMkLst>
        </pc:spChg>
        <pc:spChg chg="add del">
          <ac:chgData name="Kumar Gaurav" userId="6ae317ba8d0ee54b" providerId="LiveId" clId="{4561E355-630D-4198-A443-57F80053A96C}" dt="2025-08-17T08:27:14.666" v="3452" actId="26606"/>
          <ac:spMkLst>
            <pc:docMk/>
            <pc:sldMk cId="4247421283" sldId="257"/>
            <ac:spMk id="14" creationId="{A8D57A06-A426-446D-B02C-A2DC6B62E45E}"/>
          </ac:spMkLst>
        </pc:spChg>
        <pc:spChg chg="add del">
          <ac:chgData name="Kumar Gaurav" userId="6ae317ba8d0ee54b" providerId="LiveId" clId="{4561E355-630D-4198-A443-57F80053A96C}" dt="2025-08-17T08:27:14.646" v="3451" actId="26606"/>
          <ac:spMkLst>
            <pc:docMk/>
            <pc:sldMk cId="4247421283" sldId="257"/>
            <ac:spMk id="19" creationId="{2D2B266D-3625-4584-A5C3-7D3F672CFF30}"/>
          </ac:spMkLst>
        </pc:spChg>
        <pc:spChg chg="add del">
          <ac:chgData name="Kumar Gaurav" userId="6ae317ba8d0ee54b" providerId="LiveId" clId="{4561E355-630D-4198-A443-57F80053A96C}" dt="2025-08-17T08:27:14.646" v="3451" actId="26606"/>
          <ac:spMkLst>
            <pc:docMk/>
            <pc:sldMk cId="4247421283" sldId="257"/>
            <ac:spMk id="21" creationId="{C463B99A-73EE-4FBB-B7C4-F9F9BCC25C65}"/>
          </ac:spMkLst>
        </pc:spChg>
        <pc:spChg chg="add del">
          <ac:chgData name="Kumar Gaurav" userId="6ae317ba8d0ee54b" providerId="LiveId" clId="{4561E355-630D-4198-A443-57F80053A96C}" dt="2025-08-17T08:27:14.646" v="3451" actId="26606"/>
          <ac:spMkLst>
            <pc:docMk/>
            <pc:sldMk cId="4247421283" sldId="257"/>
            <ac:spMk id="23" creationId="{A5D2A5D1-BA0D-47D3-B051-DA7743C46E28}"/>
          </ac:spMkLst>
        </pc:spChg>
        <pc:spChg chg="add">
          <ac:chgData name="Kumar Gaurav" userId="6ae317ba8d0ee54b" providerId="LiveId" clId="{4561E355-630D-4198-A443-57F80053A96C}" dt="2025-08-17T08:27:14.666" v="3452" actId="26606"/>
          <ac:spMkLst>
            <pc:docMk/>
            <pc:sldMk cId="4247421283" sldId="257"/>
            <ac:spMk id="26" creationId="{8B089790-F4B6-46A7-BB28-7B74A9A9EFDC}"/>
          </ac:spMkLst>
        </pc:spChg>
        <pc:grpChg chg="add">
          <ac:chgData name="Kumar Gaurav" userId="6ae317ba8d0ee54b" providerId="LiveId" clId="{4561E355-630D-4198-A443-57F80053A96C}" dt="2025-08-17T08:27:14.666" v="3452" actId="26606"/>
          <ac:grpSpMkLst>
            <pc:docMk/>
            <pc:sldMk cId="4247421283" sldId="257"/>
            <ac:grpSpMk id="27" creationId="{9DE3F54D-33BC-4382-A2AB-5E002F0F1166}"/>
          </ac:grpSpMkLst>
        </pc:grpChg>
        <pc:picChg chg="mod">
          <ac:chgData name="Kumar Gaurav" userId="6ae317ba8d0ee54b" providerId="LiveId" clId="{4561E355-630D-4198-A443-57F80053A96C}" dt="2025-08-17T08:27:14.666" v="3452" actId="26606"/>
          <ac:picMkLst>
            <pc:docMk/>
            <pc:sldMk cId="4247421283" sldId="257"/>
            <ac:picMk id="3" creationId="{0E29DF4E-9A1A-9EA9-608F-AA62394A827F}"/>
          </ac:picMkLst>
        </pc:picChg>
      </pc:sldChg>
      <pc:sldChg chg="addSp delSp modSp mod ord setBg">
        <pc:chgData name="Kumar Gaurav" userId="6ae317ba8d0ee54b" providerId="LiveId" clId="{4561E355-630D-4198-A443-57F80053A96C}" dt="2025-08-17T05:06:37.276" v="3400" actId="478"/>
        <pc:sldMkLst>
          <pc:docMk/>
          <pc:sldMk cId="2665476842" sldId="258"/>
        </pc:sldMkLst>
        <pc:spChg chg="mod">
          <ac:chgData name="Kumar Gaurav" userId="6ae317ba8d0ee54b" providerId="LiveId" clId="{4561E355-630D-4198-A443-57F80053A96C}" dt="2025-08-10T13:54:01.105" v="0" actId="20577"/>
          <ac:spMkLst>
            <pc:docMk/>
            <pc:sldMk cId="2665476842" sldId="258"/>
            <ac:spMk id="2" creationId="{C674EF82-BA9A-0766-40D1-52AB02FE317A}"/>
          </ac:spMkLst>
        </pc:spChg>
        <pc:graphicFrameChg chg="add del mod">
          <ac:chgData name="Kumar Gaurav" userId="6ae317ba8d0ee54b" providerId="LiveId" clId="{4561E355-630D-4198-A443-57F80053A96C}" dt="2025-08-17T05:06:37.276" v="3400" actId="478"/>
          <ac:graphicFrameMkLst>
            <pc:docMk/>
            <pc:sldMk cId="2665476842" sldId="258"/>
            <ac:graphicFrameMk id="7" creationId="{5F18EAF0-CE08-0E37-A74C-E7382E50B33D}"/>
          </ac:graphicFrameMkLst>
        </pc:graphicFrameChg>
        <pc:picChg chg="add del">
          <ac:chgData name="Kumar Gaurav" userId="6ae317ba8d0ee54b" providerId="LiveId" clId="{4561E355-630D-4198-A443-57F80053A96C}" dt="2025-08-17T05:02:33.009" v="3398" actId="478"/>
          <ac:picMkLst>
            <pc:docMk/>
            <pc:sldMk cId="2665476842" sldId="258"/>
            <ac:picMk id="6" creationId="{CC79C45E-9F5D-64A7-7766-DAE32D8B27F9}"/>
          </ac:picMkLst>
        </pc:picChg>
      </pc:sldChg>
      <pc:sldChg chg="addSp delSp modSp new mod setBg delDesignElem">
        <pc:chgData name="Kumar Gaurav" userId="6ae317ba8d0ee54b" providerId="LiveId" clId="{4561E355-630D-4198-A443-57F80053A96C}" dt="2025-08-17T04:51:13.958" v="3383" actId="1076"/>
        <pc:sldMkLst>
          <pc:docMk/>
          <pc:sldMk cId="3891880716" sldId="259"/>
        </pc:sldMkLst>
        <pc:spChg chg="add mod">
          <ac:chgData name="Kumar Gaurav" userId="6ae317ba8d0ee54b" providerId="LiveId" clId="{4561E355-630D-4198-A443-57F80053A96C}" dt="2025-08-17T04:51:13.958" v="3383" actId="1076"/>
          <ac:spMkLst>
            <pc:docMk/>
            <pc:sldMk cId="3891880716" sldId="259"/>
            <ac:spMk id="2" creationId="{4C5BC960-D551-5F21-80E1-E2C832C21D10}"/>
          </ac:spMkLst>
        </pc:spChg>
        <pc:spChg chg="add del">
          <ac:chgData name="Kumar Gaurav" userId="6ae317ba8d0ee54b" providerId="LiveId" clId="{4561E355-630D-4198-A443-57F80053A96C}" dt="2025-08-10T14:16:21.169" v="10"/>
          <ac:spMkLst>
            <pc:docMk/>
            <pc:sldMk cId="3891880716" sldId="259"/>
            <ac:spMk id="7" creationId="{F3060C83-F051-4F0E-ABAD-AA0DFC48B218}"/>
          </ac:spMkLst>
        </pc:spChg>
        <pc:spChg chg="add del">
          <ac:chgData name="Kumar Gaurav" userId="6ae317ba8d0ee54b" providerId="LiveId" clId="{4561E355-630D-4198-A443-57F80053A96C}" dt="2025-08-10T14:16:21.169" v="10"/>
          <ac:spMkLst>
            <pc:docMk/>
            <pc:sldMk cId="3891880716" sldId="259"/>
            <ac:spMk id="8" creationId="{83C98ABE-055B-441F-B07E-44F97F083C39}"/>
          </ac:spMkLst>
        </pc:spChg>
        <pc:spChg chg="add del">
          <ac:chgData name="Kumar Gaurav" userId="6ae317ba8d0ee54b" providerId="LiveId" clId="{4561E355-630D-4198-A443-57F80053A96C}" dt="2025-08-10T14:16:21.169" v="10"/>
          <ac:spMkLst>
            <pc:docMk/>
            <pc:sldMk cId="3891880716" sldId="259"/>
            <ac:spMk id="9" creationId="{29FDB030-9B49-4CED-8CCD-4D99382388AC}"/>
          </ac:spMkLst>
        </pc:spChg>
        <pc:spChg chg="add del">
          <ac:chgData name="Kumar Gaurav" userId="6ae317ba8d0ee54b" providerId="LiveId" clId="{4561E355-630D-4198-A443-57F80053A96C}" dt="2025-08-10T14:16:21.169" v="10"/>
          <ac:spMkLst>
            <pc:docMk/>
            <pc:sldMk cId="3891880716" sldId="259"/>
            <ac:spMk id="11" creationId="{3783CA14-24A1-485C-8B30-D6A5D87987AD}"/>
          </ac:spMkLst>
        </pc:spChg>
        <pc:spChg chg="add del">
          <ac:chgData name="Kumar Gaurav" userId="6ae317ba8d0ee54b" providerId="LiveId" clId="{4561E355-630D-4198-A443-57F80053A96C}" dt="2025-08-10T14:16:21.169" v="10"/>
          <ac:spMkLst>
            <pc:docMk/>
            <pc:sldMk cId="3891880716" sldId="259"/>
            <ac:spMk id="13" creationId="{9A97C86A-04D6-40F7-AE84-31AB43E6A846}"/>
          </ac:spMkLst>
        </pc:spChg>
        <pc:spChg chg="add del">
          <ac:chgData name="Kumar Gaurav" userId="6ae317ba8d0ee54b" providerId="LiveId" clId="{4561E355-630D-4198-A443-57F80053A96C}" dt="2025-08-10T14:16:21.169" v="10"/>
          <ac:spMkLst>
            <pc:docMk/>
            <pc:sldMk cId="3891880716" sldId="259"/>
            <ac:spMk id="20" creationId="{FF9F2414-84E8-453E-B1F3-389FDE8192D9}"/>
          </ac:spMkLst>
        </pc:spChg>
        <pc:spChg chg="add del">
          <ac:chgData name="Kumar Gaurav" userId="6ae317ba8d0ee54b" providerId="LiveId" clId="{4561E355-630D-4198-A443-57F80053A96C}" dt="2025-08-10T14:16:21.169" v="10"/>
          <ac:spMkLst>
            <pc:docMk/>
            <pc:sldMk cId="3891880716" sldId="259"/>
            <ac:spMk id="22" creationId="{3ECA69A1-7536-43AC-85EF-C7106179F5ED}"/>
          </ac:spMkLst>
        </pc:spChg>
        <pc:picChg chg="add mod">
          <ac:chgData name="Kumar Gaurav" userId="6ae317ba8d0ee54b" providerId="LiveId" clId="{4561E355-630D-4198-A443-57F80053A96C}" dt="2025-08-10T14:15:55.183" v="7" actId="26606"/>
          <ac:picMkLst>
            <pc:docMk/>
            <pc:sldMk cId="3891880716" sldId="259"/>
            <ac:picMk id="5" creationId="{402F32E3-5C18-DBDD-E136-1A0292308C16}"/>
          </ac:picMkLst>
        </pc:picChg>
      </pc:sldChg>
      <pc:sldChg chg="addSp delSp modSp new mod setBg">
        <pc:chgData name="Kumar Gaurav" userId="6ae317ba8d0ee54b" providerId="LiveId" clId="{4561E355-630D-4198-A443-57F80053A96C}" dt="2025-08-17T08:23:51.132" v="3423" actId="26606"/>
        <pc:sldMkLst>
          <pc:docMk/>
          <pc:sldMk cId="1500933138" sldId="260"/>
        </pc:sldMkLst>
        <pc:spChg chg="del mod">
          <ac:chgData name="Kumar Gaurav" userId="6ae317ba8d0ee54b" providerId="LiveId" clId="{4561E355-630D-4198-A443-57F80053A96C}" dt="2025-08-17T08:23:51.132" v="3423" actId="26606"/>
          <ac:spMkLst>
            <pc:docMk/>
            <pc:sldMk cId="1500933138" sldId="260"/>
            <ac:spMk id="3" creationId="{5189668E-7214-B6DF-A081-4E2FA3068B69}"/>
          </ac:spMkLst>
        </pc:spChg>
        <pc:spChg chg="add mod">
          <ac:chgData name="Kumar Gaurav" userId="6ae317ba8d0ee54b" providerId="LiveId" clId="{4561E355-630D-4198-A443-57F80053A96C}" dt="2025-08-10T14:39:08.747" v="879" actId="20577"/>
          <ac:spMkLst>
            <pc:docMk/>
            <pc:sldMk cId="1500933138" sldId="260"/>
            <ac:spMk id="6" creationId="{D45EB6C8-586A-4DA8-DEE8-90255D89EF17}"/>
          </ac:spMkLst>
        </pc:spChg>
        <pc:graphicFrameChg chg="add">
          <ac:chgData name="Kumar Gaurav" userId="6ae317ba8d0ee54b" providerId="LiveId" clId="{4561E355-630D-4198-A443-57F80053A96C}" dt="2025-08-17T08:23:51.132" v="3423" actId="26606"/>
          <ac:graphicFrameMkLst>
            <pc:docMk/>
            <pc:sldMk cId="1500933138" sldId="260"/>
            <ac:graphicFrameMk id="8" creationId="{5017DEA1-8033-AB0B-3C7A-4F8C7A637A9B}"/>
          </ac:graphicFrameMkLst>
        </pc:graphicFrameChg>
      </pc:sldChg>
      <pc:sldChg chg="addSp delSp modSp add mod">
        <pc:chgData name="Kumar Gaurav" userId="6ae317ba8d0ee54b" providerId="LiveId" clId="{4561E355-630D-4198-A443-57F80053A96C}" dt="2025-08-10T15:33:14.566" v="2511" actId="20577"/>
        <pc:sldMkLst>
          <pc:docMk/>
          <pc:sldMk cId="614196441" sldId="261"/>
        </pc:sldMkLst>
        <pc:spChg chg="mod">
          <ac:chgData name="Kumar Gaurav" userId="6ae317ba8d0ee54b" providerId="LiveId" clId="{4561E355-630D-4198-A443-57F80053A96C}" dt="2025-08-10T14:52:03.481" v="1314" actId="20577"/>
          <ac:spMkLst>
            <pc:docMk/>
            <pc:sldMk cId="614196441" sldId="261"/>
            <ac:spMk id="3" creationId="{3575A461-BA17-3789-92D5-8E61BE4CD521}"/>
          </ac:spMkLst>
        </pc:spChg>
        <pc:spChg chg="mod">
          <ac:chgData name="Kumar Gaurav" userId="6ae317ba8d0ee54b" providerId="LiveId" clId="{4561E355-630D-4198-A443-57F80053A96C}" dt="2025-08-10T15:33:14.566" v="2511" actId="20577"/>
          <ac:spMkLst>
            <pc:docMk/>
            <pc:sldMk cId="614196441" sldId="261"/>
            <ac:spMk id="6" creationId="{A9236AC6-6593-B874-3312-913B4F17390B}"/>
          </ac:spMkLst>
        </pc:spChg>
        <pc:grpChg chg="mod">
          <ac:chgData name="Kumar Gaurav" userId="6ae317ba8d0ee54b" providerId="LiveId" clId="{4561E355-630D-4198-A443-57F80053A96C}" dt="2025-08-10T14:46:29.053" v="1178"/>
          <ac:grpSpMkLst>
            <pc:docMk/>
            <pc:sldMk cId="614196441" sldId="261"/>
            <ac:grpSpMk id="15" creationId="{C5A8FBEB-9C66-20D1-6DE1-9C71712EDC71}"/>
          </ac:grpSpMkLst>
        </pc:grpChg>
        <pc:grpChg chg="mod">
          <ac:chgData name="Kumar Gaurav" userId="6ae317ba8d0ee54b" providerId="LiveId" clId="{4561E355-630D-4198-A443-57F80053A96C}" dt="2025-08-10T14:46:39.631" v="1185"/>
          <ac:grpSpMkLst>
            <pc:docMk/>
            <pc:sldMk cId="614196441" sldId="261"/>
            <ac:grpSpMk id="22" creationId="{6FBF0F68-450C-5B30-3B19-A5FF11D3284A}"/>
          </ac:grpSpMkLst>
        </pc:grpChg>
        <pc:grpChg chg="mod">
          <ac:chgData name="Kumar Gaurav" userId="6ae317ba8d0ee54b" providerId="LiveId" clId="{4561E355-630D-4198-A443-57F80053A96C}" dt="2025-08-10T14:46:56.136" v="1200"/>
          <ac:grpSpMkLst>
            <pc:docMk/>
            <pc:sldMk cId="614196441" sldId="261"/>
            <ac:grpSpMk id="37" creationId="{16B7CC8B-76C4-A2D7-FF75-3817112E91C3}"/>
          </ac:grpSpMkLst>
        </pc:grpChg>
        <pc:grpChg chg="mod">
          <ac:chgData name="Kumar Gaurav" userId="6ae317ba8d0ee54b" providerId="LiveId" clId="{4561E355-630D-4198-A443-57F80053A96C}" dt="2025-08-10T14:46:59.168" v="1203"/>
          <ac:grpSpMkLst>
            <pc:docMk/>
            <pc:sldMk cId="614196441" sldId="261"/>
            <ac:grpSpMk id="40" creationId="{DA9CDF37-D1AF-85C6-E4F3-717A834AB14F}"/>
          </ac:grpSpMkLst>
        </pc:grpChg>
        <pc:grpChg chg="mod">
          <ac:chgData name="Kumar Gaurav" userId="6ae317ba8d0ee54b" providerId="LiveId" clId="{4561E355-630D-4198-A443-57F80053A96C}" dt="2025-08-10T14:47:07.078" v="1207"/>
          <ac:grpSpMkLst>
            <pc:docMk/>
            <pc:sldMk cId="614196441" sldId="261"/>
            <ac:grpSpMk id="44" creationId="{401D156A-B6F7-1A76-791B-5A1E584BDF77}"/>
          </ac:grpSpMkLst>
        </pc:grpChg>
        <pc:grpChg chg="mod">
          <ac:chgData name="Kumar Gaurav" userId="6ae317ba8d0ee54b" providerId="LiveId" clId="{4561E355-630D-4198-A443-57F80053A96C}" dt="2025-08-10T14:47:20.980" v="1216"/>
          <ac:grpSpMkLst>
            <pc:docMk/>
            <pc:sldMk cId="614196441" sldId="261"/>
            <ac:grpSpMk id="53" creationId="{4BBA7BED-2213-1C0E-F184-9FA4D1C05B17}"/>
          </ac:grpSpMkLst>
        </pc:grpChg>
        <pc:grpChg chg="mod">
          <ac:chgData name="Kumar Gaurav" userId="6ae317ba8d0ee54b" providerId="LiveId" clId="{4561E355-630D-4198-A443-57F80053A96C}" dt="2025-08-10T14:47:26.769" v="1220"/>
          <ac:grpSpMkLst>
            <pc:docMk/>
            <pc:sldMk cId="614196441" sldId="261"/>
            <ac:grpSpMk id="57" creationId="{F58B3702-E77A-018B-391C-650005F97E67}"/>
          </ac:grpSpMkLst>
        </pc:grpChg>
        <pc:grpChg chg="mod">
          <ac:chgData name="Kumar Gaurav" userId="6ae317ba8d0ee54b" providerId="LiveId" clId="{4561E355-630D-4198-A443-57F80053A96C}" dt="2025-08-10T14:47:34.884" v="1226"/>
          <ac:grpSpMkLst>
            <pc:docMk/>
            <pc:sldMk cId="614196441" sldId="261"/>
            <ac:grpSpMk id="63" creationId="{143C9E2D-2DAF-4FDF-BD0B-5F478B638577}"/>
          </ac:grpSpMkLst>
        </pc:grpChg>
        <pc:grpChg chg="mod">
          <ac:chgData name="Kumar Gaurav" userId="6ae317ba8d0ee54b" providerId="LiveId" clId="{4561E355-630D-4198-A443-57F80053A96C}" dt="2025-08-10T14:47:46.672" v="1236"/>
          <ac:grpSpMkLst>
            <pc:docMk/>
            <pc:sldMk cId="614196441" sldId="261"/>
            <ac:grpSpMk id="73" creationId="{8F56E055-9F3A-62EC-BB1C-328AB4CCF2FE}"/>
          </ac:grpSpMkLst>
        </pc:grpChg>
        <pc:grpChg chg="mod">
          <ac:chgData name="Kumar Gaurav" userId="6ae317ba8d0ee54b" providerId="LiveId" clId="{4561E355-630D-4198-A443-57F80053A96C}" dt="2025-08-10T14:47:58.863" v="1243"/>
          <ac:grpSpMkLst>
            <pc:docMk/>
            <pc:sldMk cId="614196441" sldId="261"/>
            <ac:grpSpMk id="80" creationId="{F21D486A-5CB1-5DFE-1981-6B75DA2C3D77}"/>
          </ac:grpSpMkLst>
        </pc:grpChg>
        <pc:grpChg chg="mod">
          <ac:chgData name="Kumar Gaurav" userId="6ae317ba8d0ee54b" providerId="LiveId" clId="{4561E355-630D-4198-A443-57F80053A96C}" dt="2025-08-10T14:48:02.429" v="1249"/>
          <ac:grpSpMkLst>
            <pc:docMk/>
            <pc:sldMk cId="614196441" sldId="261"/>
            <ac:grpSpMk id="86" creationId="{8D579E5E-5238-7322-9427-AB076518A485}"/>
          </ac:grpSpMkLst>
        </pc:grpChg>
        <pc:inkChg chg="add mod">
          <ac:chgData name="Kumar Gaurav" userId="6ae317ba8d0ee54b" providerId="LiveId" clId="{4561E355-630D-4198-A443-57F80053A96C}" dt="2025-08-10T14:46:49.244" v="1192"/>
          <ac:inkMkLst>
            <pc:docMk/>
            <pc:sldMk cId="614196441" sldId="261"/>
            <ac:inkMk id="2" creationId="{9F5DBE6F-58A1-231B-DDA0-D255A534E2DF}"/>
          </ac:inkMkLst>
        </pc:inkChg>
        <pc:inkChg chg="add mod">
          <ac:chgData name="Kumar Gaurav" userId="6ae317ba8d0ee54b" providerId="LiveId" clId="{4561E355-630D-4198-A443-57F80053A96C}" dt="2025-08-10T14:46:49.244" v="1192"/>
          <ac:inkMkLst>
            <pc:docMk/>
            <pc:sldMk cId="614196441" sldId="261"/>
            <ac:inkMk id="4" creationId="{7E37B16D-EBE4-3386-0D51-6DEDEE114E10}"/>
          </ac:inkMkLst>
        </pc:inkChg>
        <pc:inkChg chg="add">
          <ac:chgData name="Kumar Gaurav" userId="6ae317ba8d0ee54b" providerId="LiveId" clId="{4561E355-630D-4198-A443-57F80053A96C}" dt="2025-08-10T14:46:20.964" v="1170" actId="9405"/>
          <ac:inkMkLst>
            <pc:docMk/>
            <pc:sldMk cId="614196441" sldId="261"/>
            <ac:inkMk id="7" creationId="{EC5C0D51-1965-2537-AB6C-A70D4028E68E}"/>
          </ac:inkMkLst>
        </pc:inkChg>
        <pc:inkChg chg="add mod">
          <ac:chgData name="Kumar Gaurav" userId="6ae317ba8d0ee54b" providerId="LiveId" clId="{4561E355-630D-4198-A443-57F80053A96C}" dt="2025-08-10T14:46:29.053" v="1178"/>
          <ac:inkMkLst>
            <pc:docMk/>
            <pc:sldMk cId="614196441" sldId="261"/>
            <ac:inkMk id="8" creationId="{D9D745DF-0BCB-EB51-A172-C82A407E26B9}"/>
          </ac:inkMkLst>
        </pc:inkChg>
        <pc:inkChg chg="add mod">
          <ac:chgData name="Kumar Gaurav" userId="6ae317ba8d0ee54b" providerId="LiveId" clId="{4561E355-630D-4198-A443-57F80053A96C}" dt="2025-08-10T14:46:29.053" v="1178"/>
          <ac:inkMkLst>
            <pc:docMk/>
            <pc:sldMk cId="614196441" sldId="261"/>
            <ac:inkMk id="9" creationId="{B346B094-E3E1-47BD-E189-F1C5D9CE42BC}"/>
          </ac:inkMkLst>
        </pc:inkChg>
        <pc:inkChg chg="add mod">
          <ac:chgData name="Kumar Gaurav" userId="6ae317ba8d0ee54b" providerId="LiveId" clId="{4561E355-630D-4198-A443-57F80053A96C}" dt="2025-08-10T14:46:29.053" v="1178"/>
          <ac:inkMkLst>
            <pc:docMk/>
            <pc:sldMk cId="614196441" sldId="261"/>
            <ac:inkMk id="10" creationId="{463347DD-F0B7-2D17-5DFC-3008AEC360FD}"/>
          </ac:inkMkLst>
        </pc:inkChg>
        <pc:inkChg chg="add mod">
          <ac:chgData name="Kumar Gaurav" userId="6ae317ba8d0ee54b" providerId="LiveId" clId="{4561E355-630D-4198-A443-57F80053A96C}" dt="2025-08-10T14:46:29.053" v="1178"/>
          <ac:inkMkLst>
            <pc:docMk/>
            <pc:sldMk cId="614196441" sldId="261"/>
            <ac:inkMk id="12" creationId="{2F1CE198-B5F4-FAC3-012D-6AF719898FBD}"/>
          </ac:inkMkLst>
        </pc:inkChg>
        <pc:inkChg chg="add mod">
          <ac:chgData name="Kumar Gaurav" userId="6ae317ba8d0ee54b" providerId="LiveId" clId="{4561E355-630D-4198-A443-57F80053A96C}" dt="2025-08-10T14:46:29.053" v="1178"/>
          <ac:inkMkLst>
            <pc:docMk/>
            <pc:sldMk cId="614196441" sldId="261"/>
            <ac:inkMk id="13" creationId="{F18A8B22-5DA0-AEFD-99D7-8464C87C4E7C}"/>
          </ac:inkMkLst>
        </pc:inkChg>
        <pc:inkChg chg="add mod">
          <ac:chgData name="Kumar Gaurav" userId="6ae317ba8d0ee54b" providerId="LiveId" clId="{4561E355-630D-4198-A443-57F80053A96C}" dt="2025-08-10T14:46:29.053" v="1178"/>
          <ac:inkMkLst>
            <pc:docMk/>
            <pc:sldMk cId="614196441" sldId="261"/>
            <ac:inkMk id="14" creationId="{6F8745E0-A4A4-8DD2-46DA-1AE4791980C3}"/>
          </ac:inkMkLst>
        </pc:inkChg>
        <pc:inkChg chg="add mod">
          <ac:chgData name="Kumar Gaurav" userId="6ae317ba8d0ee54b" providerId="LiveId" clId="{4561E355-630D-4198-A443-57F80053A96C}" dt="2025-08-10T14:46:39.631" v="1185"/>
          <ac:inkMkLst>
            <pc:docMk/>
            <pc:sldMk cId="614196441" sldId="261"/>
            <ac:inkMk id="16" creationId="{A9CD09A4-85BB-855B-33C4-571DC401AD30}"/>
          </ac:inkMkLst>
        </pc:inkChg>
        <pc:inkChg chg="add mod">
          <ac:chgData name="Kumar Gaurav" userId="6ae317ba8d0ee54b" providerId="LiveId" clId="{4561E355-630D-4198-A443-57F80053A96C}" dt="2025-08-10T14:46:39.631" v="1185"/>
          <ac:inkMkLst>
            <pc:docMk/>
            <pc:sldMk cId="614196441" sldId="261"/>
            <ac:inkMk id="17" creationId="{27C108AA-980D-A5C0-51BE-5419D5F0E216}"/>
          </ac:inkMkLst>
        </pc:inkChg>
        <pc:inkChg chg="add mod">
          <ac:chgData name="Kumar Gaurav" userId="6ae317ba8d0ee54b" providerId="LiveId" clId="{4561E355-630D-4198-A443-57F80053A96C}" dt="2025-08-10T14:46:39.631" v="1185"/>
          <ac:inkMkLst>
            <pc:docMk/>
            <pc:sldMk cId="614196441" sldId="261"/>
            <ac:inkMk id="19" creationId="{E4B8FDC4-ADF3-34EC-0C63-AFCF9489F58D}"/>
          </ac:inkMkLst>
        </pc:inkChg>
        <pc:inkChg chg="add mod">
          <ac:chgData name="Kumar Gaurav" userId="6ae317ba8d0ee54b" providerId="LiveId" clId="{4561E355-630D-4198-A443-57F80053A96C}" dt="2025-08-10T14:46:39.631" v="1185"/>
          <ac:inkMkLst>
            <pc:docMk/>
            <pc:sldMk cId="614196441" sldId="261"/>
            <ac:inkMk id="20" creationId="{79E5F2A9-6069-16F7-B44A-B54F606CA1DB}"/>
          </ac:inkMkLst>
        </pc:inkChg>
        <pc:inkChg chg="add mod">
          <ac:chgData name="Kumar Gaurav" userId="6ae317ba8d0ee54b" providerId="LiveId" clId="{4561E355-630D-4198-A443-57F80053A96C}" dt="2025-08-10T14:46:39.631" v="1185"/>
          <ac:inkMkLst>
            <pc:docMk/>
            <pc:sldMk cId="614196441" sldId="261"/>
            <ac:inkMk id="21" creationId="{10ED84A9-7115-4B98-AF0E-B82BA4A57856}"/>
          </ac:inkMkLst>
        </pc:inkChg>
        <pc:inkChg chg="add mod">
          <ac:chgData name="Kumar Gaurav" userId="6ae317ba8d0ee54b" providerId="LiveId" clId="{4561E355-630D-4198-A443-57F80053A96C}" dt="2025-08-10T14:46:49.244" v="1192"/>
          <ac:inkMkLst>
            <pc:docMk/>
            <pc:sldMk cId="614196441" sldId="261"/>
            <ac:inkMk id="23" creationId="{95C5267A-B8F7-4DC7-2E35-4B0989C6C4CA}"/>
          </ac:inkMkLst>
        </pc:inkChg>
        <pc:inkChg chg="add mod">
          <ac:chgData name="Kumar Gaurav" userId="6ae317ba8d0ee54b" providerId="LiveId" clId="{4561E355-630D-4198-A443-57F80053A96C}" dt="2025-08-10T14:46:56.136" v="1200"/>
          <ac:inkMkLst>
            <pc:docMk/>
            <pc:sldMk cId="614196441" sldId="261"/>
            <ac:inkMk id="25" creationId="{E7582AEA-0C98-7D95-82A2-35C8D08D0472}"/>
          </ac:inkMkLst>
        </pc:inkChg>
        <pc:inkChg chg="add mod">
          <ac:chgData name="Kumar Gaurav" userId="6ae317ba8d0ee54b" providerId="LiveId" clId="{4561E355-630D-4198-A443-57F80053A96C}" dt="2025-08-10T14:46:56.136" v="1200"/>
          <ac:inkMkLst>
            <pc:docMk/>
            <pc:sldMk cId="614196441" sldId="261"/>
            <ac:inkMk id="26" creationId="{46F12232-D4FE-B7E5-651F-971677D027D2}"/>
          </ac:inkMkLst>
        </pc:inkChg>
        <pc:inkChg chg="add mod">
          <ac:chgData name="Kumar Gaurav" userId="6ae317ba8d0ee54b" providerId="LiveId" clId="{4561E355-630D-4198-A443-57F80053A96C}" dt="2025-08-10T14:46:56.136" v="1200"/>
          <ac:inkMkLst>
            <pc:docMk/>
            <pc:sldMk cId="614196441" sldId="261"/>
            <ac:inkMk id="28" creationId="{00A3F5BD-A453-0F40-7F18-4CC71AA1644F}"/>
          </ac:inkMkLst>
        </pc:inkChg>
        <pc:inkChg chg="add mod">
          <ac:chgData name="Kumar Gaurav" userId="6ae317ba8d0ee54b" providerId="LiveId" clId="{4561E355-630D-4198-A443-57F80053A96C}" dt="2025-08-10T14:46:56.136" v="1200"/>
          <ac:inkMkLst>
            <pc:docMk/>
            <pc:sldMk cId="614196441" sldId="261"/>
            <ac:inkMk id="30" creationId="{B4B027F9-89D6-1780-8F2A-4E4D41258EB5}"/>
          </ac:inkMkLst>
        </pc:inkChg>
        <pc:inkChg chg="add mod">
          <ac:chgData name="Kumar Gaurav" userId="6ae317ba8d0ee54b" providerId="LiveId" clId="{4561E355-630D-4198-A443-57F80053A96C}" dt="2025-08-10T14:46:56.136" v="1200"/>
          <ac:inkMkLst>
            <pc:docMk/>
            <pc:sldMk cId="614196441" sldId="261"/>
            <ac:inkMk id="32" creationId="{6C8FA2E7-8998-0C32-5CE0-BA892DA1A291}"/>
          </ac:inkMkLst>
        </pc:inkChg>
        <pc:inkChg chg="add">
          <ac:chgData name="Kumar Gaurav" userId="6ae317ba8d0ee54b" providerId="LiveId" clId="{4561E355-630D-4198-A443-57F80053A96C}" dt="2025-08-10T14:46:53.843" v="1196" actId="9405"/>
          <ac:inkMkLst>
            <pc:docMk/>
            <pc:sldMk cId="614196441" sldId="261"/>
            <ac:inkMk id="33" creationId="{242B04CA-3FDF-72F0-3759-4038BD499F2E}"/>
          </ac:inkMkLst>
        </pc:inkChg>
        <pc:inkChg chg="add">
          <ac:chgData name="Kumar Gaurav" userId="6ae317ba8d0ee54b" providerId="LiveId" clId="{4561E355-630D-4198-A443-57F80053A96C}" dt="2025-08-10T14:46:54.499" v="1197" actId="9405"/>
          <ac:inkMkLst>
            <pc:docMk/>
            <pc:sldMk cId="614196441" sldId="261"/>
            <ac:inkMk id="34" creationId="{C8D48415-E7AB-B490-FA9F-55D90998FD71}"/>
          </ac:inkMkLst>
        </pc:inkChg>
        <pc:inkChg chg="add">
          <ac:chgData name="Kumar Gaurav" userId="6ae317ba8d0ee54b" providerId="LiveId" clId="{4561E355-630D-4198-A443-57F80053A96C}" dt="2025-08-10T14:46:54.927" v="1198" actId="9405"/>
          <ac:inkMkLst>
            <pc:docMk/>
            <pc:sldMk cId="614196441" sldId="261"/>
            <ac:inkMk id="35" creationId="{87A1D1B8-0357-C143-648C-D5D05F7ED94F}"/>
          </ac:inkMkLst>
        </pc:inkChg>
        <pc:inkChg chg="add">
          <ac:chgData name="Kumar Gaurav" userId="6ae317ba8d0ee54b" providerId="LiveId" clId="{4561E355-630D-4198-A443-57F80053A96C}" dt="2025-08-10T14:46:55.580" v="1199" actId="9405"/>
          <ac:inkMkLst>
            <pc:docMk/>
            <pc:sldMk cId="614196441" sldId="261"/>
            <ac:inkMk id="36" creationId="{962816F8-516A-C495-EA59-6D8D78962A4D}"/>
          </ac:inkMkLst>
        </pc:inkChg>
        <pc:inkChg chg="add mod">
          <ac:chgData name="Kumar Gaurav" userId="6ae317ba8d0ee54b" providerId="LiveId" clId="{4561E355-630D-4198-A443-57F80053A96C}" dt="2025-08-10T14:46:59.168" v="1203"/>
          <ac:inkMkLst>
            <pc:docMk/>
            <pc:sldMk cId="614196441" sldId="261"/>
            <ac:inkMk id="38" creationId="{5B9C6281-05EB-6360-3913-4EFC0753B38E}"/>
          </ac:inkMkLst>
        </pc:inkChg>
        <pc:inkChg chg="add mod">
          <ac:chgData name="Kumar Gaurav" userId="6ae317ba8d0ee54b" providerId="LiveId" clId="{4561E355-630D-4198-A443-57F80053A96C}" dt="2025-08-10T14:46:59.168" v="1203"/>
          <ac:inkMkLst>
            <pc:docMk/>
            <pc:sldMk cId="614196441" sldId="261"/>
            <ac:inkMk id="39" creationId="{7CCE49D8-F96C-DEED-4C67-D157341D65BE}"/>
          </ac:inkMkLst>
        </pc:inkChg>
        <pc:inkChg chg="add">
          <ac:chgData name="Kumar Gaurav" userId="6ae317ba8d0ee54b" providerId="LiveId" clId="{4561E355-630D-4198-A443-57F80053A96C}" dt="2025-08-10T14:47:00.701" v="1204" actId="9405"/>
          <ac:inkMkLst>
            <pc:docMk/>
            <pc:sldMk cId="614196441" sldId="261"/>
            <ac:inkMk id="41" creationId="{A7C0B075-DEDD-8849-6EDA-0A74842C727E}"/>
          </ac:inkMkLst>
        </pc:inkChg>
        <pc:inkChg chg="add mod">
          <ac:chgData name="Kumar Gaurav" userId="6ae317ba8d0ee54b" providerId="LiveId" clId="{4561E355-630D-4198-A443-57F80053A96C}" dt="2025-08-10T14:47:07.078" v="1207"/>
          <ac:inkMkLst>
            <pc:docMk/>
            <pc:sldMk cId="614196441" sldId="261"/>
            <ac:inkMk id="42" creationId="{8E1E792B-F38E-5635-F573-ACA5EFCC577B}"/>
          </ac:inkMkLst>
        </pc:inkChg>
        <pc:inkChg chg="add mod">
          <ac:chgData name="Kumar Gaurav" userId="6ae317ba8d0ee54b" providerId="LiveId" clId="{4561E355-630D-4198-A443-57F80053A96C}" dt="2025-08-10T14:47:07.078" v="1207"/>
          <ac:inkMkLst>
            <pc:docMk/>
            <pc:sldMk cId="614196441" sldId="261"/>
            <ac:inkMk id="43" creationId="{3356FD63-3EED-E970-1079-8BBEF57441F7}"/>
          </ac:inkMkLst>
        </pc:inkChg>
        <pc:inkChg chg="add">
          <ac:chgData name="Kumar Gaurav" userId="6ae317ba8d0ee54b" providerId="LiveId" clId="{4561E355-630D-4198-A443-57F80053A96C}" dt="2025-08-10T14:47:08.751" v="1208" actId="9405"/>
          <ac:inkMkLst>
            <pc:docMk/>
            <pc:sldMk cId="614196441" sldId="261"/>
            <ac:inkMk id="45" creationId="{857820A3-8833-447E-C215-72CE2BC6B821}"/>
          </ac:inkMkLst>
        </pc:inkChg>
        <pc:inkChg chg="add">
          <ac:chgData name="Kumar Gaurav" userId="6ae317ba8d0ee54b" providerId="LiveId" clId="{4561E355-630D-4198-A443-57F80053A96C}" dt="2025-08-10T14:47:09.326" v="1209" actId="9405"/>
          <ac:inkMkLst>
            <pc:docMk/>
            <pc:sldMk cId="614196441" sldId="261"/>
            <ac:inkMk id="46" creationId="{390C03DD-46C6-18CF-E974-1F35D43F7F5D}"/>
          </ac:inkMkLst>
        </pc:inkChg>
        <pc:inkChg chg="add">
          <ac:chgData name="Kumar Gaurav" userId="6ae317ba8d0ee54b" providerId="LiveId" clId="{4561E355-630D-4198-A443-57F80053A96C}" dt="2025-08-10T14:47:09.931" v="1210" actId="9405"/>
          <ac:inkMkLst>
            <pc:docMk/>
            <pc:sldMk cId="614196441" sldId="261"/>
            <ac:inkMk id="47" creationId="{12CFDF13-8030-DB0C-0539-2055007D8421}"/>
          </ac:inkMkLst>
        </pc:inkChg>
        <pc:inkChg chg="add">
          <ac:chgData name="Kumar Gaurav" userId="6ae317ba8d0ee54b" providerId="LiveId" clId="{4561E355-630D-4198-A443-57F80053A96C}" dt="2025-08-10T14:47:10.459" v="1211" actId="9405"/>
          <ac:inkMkLst>
            <pc:docMk/>
            <pc:sldMk cId="614196441" sldId="261"/>
            <ac:inkMk id="48" creationId="{37918575-8FE9-6D67-CD70-D68FA22F1E38}"/>
          </ac:inkMkLst>
        </pc:inkChg>
        <pc:inkChg chg="add">
          <ac:chgData name="Kumar Gaurav" userId="6ae317ba8d0ee54b" providerId="LiveId" clId="{4561E355-630D-4198-A443-57F80053A96C}" dt="2025-08-10T14:47:10.968" v="1212" actId="9405"/>
          <ac:inkMkLst>
            <pc:docMk/>
            <pc:sldMk cId="614196441" sldId="261"/>
            <ac:inkMk id="49" creationId="{5F1780CD-6EF5-FCDC-E4ED-482047083F60}"/>
          </ac:inkMkLst>
        </pc:inkChg>
        <pc:inkChg chg="add mod">
          <ac:chgData name="Kumar Gaurav" userId="6ae317ba8d0ee54b" providerId="LiveId" clId="{4561E355-630D-4198-A443-57F80053A96C}" dt="2025-08-10T14:47:20.980" v="1216"/>
          <ac:inkMkLst>
            <pc:docMk/>
            <pc:sldMk cId="614196441" sldId="261"/>
            <ac:inkMk id="50" creationId="{E4CA5FDF-5334-C2F3-9114-3F7A273317C3}"/>
          </ac:inkMkLst>
        </pc:inkChg>
        <pc:inkChg chg="add mod">
          <ac:chgData name="Kumar Gaurav" userId="6ae317ba8d0ee54b" providerId="LiveId" clId="{4561E355-630D-4198-A443-57F80053A96C}" dt="2025-08-10T14:47:20.980" v="1216"/>
          <ac:inkMkLst>
            <pc:docMk/>
            <pc:sldMk cId="614196441" sldId="261"/>
            <ac:inkMk id="51" creationId="{B75F66E5-D5B1-AB6B-B4F3-CE4C26AB9838}"/>
          </ac:inkMkLst>
        </pc:inkChg>
        <pc:inkChg chg="add mod">
          <ac:chgData name="Kumar Gaurav" userId="6ae317ba8d0ee54b" providerId="LiveId" clId="{4561E355-630D-4198-A443-57F80053A96C}" dt="2025-08-10T14:47:26.769" v="1220"/>
          <ac:inkMkLst>
            <pc:docMk/>
            <pc:sldMk cId="614196441" sldId="261"/>
            <ac:inkMk id="52" creationId="{EB5EADDB-C635-832B-37EA-1CCB40B04D8E}"/>
          </ac:inkMkLst>
        </pc:inkChg>
        <pc:inkChg chg="add mod">
          <ac:chgData name="Kumar Gaurav" userId="6ae317ba8d0ee54b" providerId="LiveId" clId="{4561E355-630D-4198-A443-57F80053A96C}" dt="2025-08-10T14:47:26.769" v="1220"/>
          <ac:inkMkLst>
            <pc:docMk/>
            <pc:sldMk cId="614196441" sldId="261"/>
            <ac:inkMk id="54" creationId="{8C4C7230-69D1-E014-DFFD-CEF15B307954}"/>
          </ac:inkMkLst>
        </pc:inkChg>
        <pc:inkChg chg="add mod">
          <ac:chgData name="Kumar Gaurav" userId="6ae317ba8d0ee54b" providerId="LiveId" clId="{4561E355-630D-4198-A443-57F80053A96C}" dt="2025-08-10T14:47:26.769" v="1220"/>
          <ac:inkMkLst>
            <pc:docMk/>
            <pc:sldMk cId="614196441" sldId="261"/>
            <ac:inkMk id="55" creationId="{A88ECEF0-EC9B-0F20-B68B-6528545DABE9}"/>
          </ac:inkMkLst>
        </pc:inkChg>
        <pc:inkChg chg="add mod">
          <ac:chgData name="Kumar Gaurav" userId="6ae317ba8d0ee54b" providerId="LiveId" clId="{4561E355-630D-4198-A443-57F80053A96C}" dt="2025-08-10T14:47:26.769" v="1220"/>
          <ac:inkMkLst>
            <pc:docMk/>
            <pc:sldMk cId="614196441" sldId="261"/>
            <ac:inkMk id="56" creationId="{5D967DE1-8582-C629-E0BE-7AD1A73B5582}"/>
          </ac:inkMkLst>
        </pc:inkChg>
        <pc:inkChg chg="add">
          <ac:chgData name="Kumar Gaurav" userId="6ae317ba8d0ee54b" providerId="LiveId" clId="{4561E355-630D-4198-A443-57F80053A96C}" dt="2025-08-10T14:47:29.692" v="1221" actId="9405"/>
          <ac:inkMkLst>
            <pc:docMk/>
            <pc:sldMk cId="614196441" sldId="261"/>
            <ac:inkMk id="58" creationId="{AD63E9F4-1BEC-9C07-9FCF-28847DA0B548}"/>
          </ac:inkMkLst>
        </pc:inkChg>
        <pc:inkChg chg="add">
          <ac:chgData name="Kumar Gaurav" userId="6ae317ba8d0ee54b" providerId="LiveId" clId="{4561E355-630D-4198-A443-57F80053A96C}" dt="2025-08-10T14:47:30.930" v="1222" actId="9405"/>
          <ac:inkMkLst>
            <pc:docMk/>
            <pc:sldMk cId="614196441" sldId="261"/>
            <ac:inkMk id="59" creationId="{6DE67342-10BA-E99C-2173-3BA0B52D2CEF}"/>
          </ac:inkMkLst>
        </pc:inkChg>
        <pc:inkChg chg="add mod">
          <ac:chgData name="Kumar Gaurav" userId="6ae317ba8d0ee54b" providerId="LiveId" clId="{4561E355-630D-4198-A443-57F80053A96C}" dt="2025-08-10T14:47:34.884" v="1226"/>
          <ac:inkMkLst>
            <pc:docMk/>
            <pc:sldMk cId="614196441" sldId="261"/>
            <ac:inkMk id="60" creationId="{2039A157-DF18-6C0A-428C-1D159336FEAF}"/>
          </ac:inkMkLst>
        </pc:inkChg>
        <pc:inkChg chg="add mod">
          <ac:chgData name="Kumar Gaurav" userId="6ae317ba8d0ee54b" providerId="LiveId" clId="{4561E355-630D-4198-A443-57F80053A96C}" dt="2025-08-10T14:47:34.884" v="1226"/>
          <ac:inkMkLst>
            <pc:docMk/>
            <pc:sldMk cId="614196441" sldId="261"/>
            <ac:inkMk id="61" creationId="{9A977E27-9948-E91D-E4A0-62DC6ADA6DF6}"/>
          </ac:inkMkLst>
        </pc:inkChg>
        <pc:inkChg chg="add mod">
          <ac:chgData name="Kumar Gaurav" userId="6ae317ba8d0ee54b" providerId="LiveId" clId="{4561E355-630D-4198-A443-57F80053A96C}" dt="2025-08-10T14:47:34.884" v="1226"/>
          <ac:inkMkLst>
            <pc:docMk/>
            <pc:sldMk cId="614196441" sldId="261"/>
            <ac:inkMk id="62" creationId="{30AA4ED2-B8FB-86D4-CBE6-2BD263B443BF}"/>
          </ac:inkMkLst>
        </pc:inkChg>
        <pc:inkChg chg="add">
          <ac:chgData name="Kumar Gaurav" userId="6ae317ba8d0ee54b" providerId="LiveId" clId="{4561E355-630D-4198-A443-57F80053A96C}" dt="2025-08-10T14:47:36.405" v="1227" actId="9405"/>
          <ac:inkMkLst>
            <pc:docMk/>
            <pc:sldMk cId="614196441" sldId="261"/>
            <ac:inkMk id="64" creationId="{ECD4AED9-6A78-4185-9458-4E9827F12D04}"/>
          </ac:inkMkLst>
        </pc:inkChg>
        <pc:inkChg chg="add">
          <ac:chgData name="Kumar Gaurav" userId="6ae317ba8d0ee54b" providerId="LiveId" clId="{4561E355-630D-4198-A443-57F80053A96C}" dt="2025-08-10T14:47:37.577" v="1228" actId="9405"/>
          <ac:inkMkLst>
            <pc:docMk/>
            <pc:sldMk cId="614196441" sldId="261"/>
            <ac:inkMk id="65" creationId="{4A9B628E-28F4-FE61-2451-F102AD2DE007}"/>
          </ac:inkMkLst>
        </pc:inkChg>
        <pc:inkChg chg="add">
          <ac:chgData name="Kumar Gaurav" userId="6ae317ba8d0ee54b" providerId="LiveId" clId="{4561E355-630D-4198-A443-57F80053A96C}" dt="2025-08-10T14:47:39.361" v="1229" actId="9405"/>
          <ac:inkMkLst>
            <pc:docMk/>
            <pc:sldMk cId="614196441" sldId="261"/>
            <ac:inkMk id="66" creationId="{D99B570E-0F72-C45E-990A-3F38DAEBAB33}"/>
          </ac:inkMkLst>
        </pc:inkChg>
        <pc:inkChg chg="add">
          <ac:chgData name="Kumar Gaurav" userId="6ae317ba8d0ee54b" providerId="LiveId" clId="{4561E355-630D-4198-A443-57F80053A96C}" dt="2025-08-10T14:47:40.729" v="1230" actId="9405"/>
          <ac:inkMkLst>
            <pc:docMk/>
            <pc:sldMk cId="614196441" sldId="261"/>
            <ac:inkMk id="67" creationId="{40504F07-3860-3ACD-AC8D-CF8BDB1C0F90}"/>
          </ac:inkMkLst>
        </pc:inkChg>
        <pc:inkChg chg="add mod">
          <ac:chgData name="Kumar Gaurav" userId="6ae317ba8d0ee54b" providerId="LiveId" clId="{4561E355-630D-4198-A443-57F80053A96C}" dt="2025-08-10T14:47:46.672" v="1236"/>
          <ac:inkMkLst>
            <pc:docMk/>
            <pc:sldMk cId="614196441" sldId="261"/>
            <ac:inkMk id="68" creationId="{76F7F6F6-F7BD-534B-D608-4CCCEFDE2959}"/>
          </ac:inkMkLst>
        </pc:inkChg>
        <pc:inkChg chg="add mod">
          <ac:chgData name="Kumar Gaurav" userId="6ae317ba8d0ee54b" providerId="LiveId" clId="{4561E355-630D-4198-A443-57F80053A96C}" dt="2025-08-10T14:47:46.672" v="1236"/>
          <ac:inkMkLst>
            <pc:docMk/>
            <pc:sldMk cId="614196441" sldId="261"/>
            <ac:inkMk id="69" creationId="{75C29765-1D65-47E4-061C-C21DC3AFC076}"/>
          </ac:inkMkLst>
        </pc:inkChg>
        <pc:inkChg chg="add">
          <ac:chgData name="Kumar Gaurav" userId="6ae317ba8d0ee54b" providerId="LiveId" clId="{4561E355-630D-4198-A443-57F80053A96C}" dt="2025-08-10T14:47:44.843" v="1233" actId="9405"/>
          <ac:inkMkLst>
            <pc:docMk/>
            <pc:sldMk cId="614196441" sldId="261"/>
            <ac:inkMk id="70" creationId="{8E1F032F-340E-95EB-7D82-6CCA08B16970}"/>
          </ac:inkMkLst>
        </pc:inkChg>
        <pc:inkChg chg="add">
          <ac:chgData name="Kumar Gaurav" userId="6ae317ba8d0ee54b" providerId="LiveId" clId="{4561E355-630D-4198-A443-57F80053A96C}" dt="2025-08-10T14:47:45.399" v="1234" actId="9405"/>
          <ac:inkMkLst>
            <pc:docMk/>
            <pc:sldMk cId="614196441" sldId="261"/>
            <ac:inkMk id="71" creationId="{E48494C5-DCFD-793D-D17A-F4C0F9C075B0}"/>
          </ac:inkMkLst>
        </pc:inkChg>
        <pc:inkChg chg="add">
          <ac:chgData name="Kumar Gaurav" userId="6ae317ba8d0ee54b" providerId="LiveId" clId="{4561E355-630D-4198-A443-57F80053A96C}" dt="2025-08-10T14:47:45.955" v="1235" actId="9405"/>
          <ac:inkMkLst>
            <pc:docMk/>
            <pc:sldMk cId="614196441" sldId="261"/>
            <ac:inkMk id="72" creationId="{8717C6DA-D745-F6FB-DDE4-7B4C95A2078D}"/>
          </ac:inkMkLst>
        </pc:inkChg>
        <pc:inkChg chg="add">
          <ac:chgData name="Kumar Gaurav" userId="6ae317ba8d0ee54b" providerId="LiveId" clId="{4561E355-630D-4198-A443-57F80053A96C}" dt="2025-08-10T14:47:47.423" v="1237" actId="9405"/>
          <ac:inkMkLst>
            <pc:docMk/>
            <pc:sldMk cId="614196441" sldId="261"/>
            <ac:inkMk id="74" creationId="{134745AA-BB8D-0D0E-3587-0338B867B6A0}"/>
          </ac:inkMkLst>
        </pc:inkChg>
        <pc:inkChg chg="add">
          <ac:chgData name="Kumar Gaurav" userId="6ae317ba8d0ee54b" providerId="LiveId" clId="{4561E355-630D-4198-A443-57F80053A96C}" dt="2025-08-10T14:47:49.627" v="1238" actId="9405"/>
          <ac:inkMkLst>
            <pc:docMk/>
            <pc:sldMk cId="614196441" sldId="261"/>
            <ac:inkMk id="75" creationId="{8B716E1A-C36D-4AC7-006E-E4AB5E89123F}"/>
          </ac:inkMkLst>
        </pc:inkChg>
        <pc:inkChg chg="add">
          <ac:chgData name="Kumar Gaurav" userId="6ae317ba8d0ee54b" providerId="LiveId" clId="{4561E355-630D-4198-A443-57F80053A96C}" dt="2025-08-10T14:47:51.689" v="1239" actId="9405"/>
          <ac:inkMkLst>
            <pc:docMk/>
            <pc:sldMk cId="614196441" sldId="261"/>
            <ac:inkMk id="76" creationId="{436B5BD1-0089-C797-1161-79E588AAE17D}"/>
          </ac:inkMkLst>
        </pc:inkChg>
        <pc:inkChg chg="add mod">
          <ac:chgData name="Kumar Gaurav" userId="6ae317ba8d0ee54b" providerId="LiveId" clId="{4561E355-630D-4198-A443-57F80053A96C}" dt="2025-08-10T14:47:58.863" v="1243"/>
          <ac:inkMkLst>
            <pc:docMk/>
            <pc:sldMk cId="614196441" sldId="261"/>
            <ac:inkMk id="77" creationId="{C6195065-D540-E42C-53AD-70F081F41B6B}"/>
          </ac:inkMkLst>
        </pc:inkChg>
        <pc:inkChg chg="add mod">
          <ac:chgData name="Kumar Gaurav" userId="6ae317ba8d0ee54b" providerId="LiveId" clId="{4561E355-630D-4198-A443-57F80053A96C}" dt="2025-08-10T14:47:58.863" v="1243"/>
          <ac:inkMkLst>
            <pc:docMk/>
            <pc:sldMk cId="614196441" sldId="261"/>
            <ac:inkMk id="78" creationId="{2E907590-6CEB-EFEF-37A8-A9EA19B9CBD4}"/>
          </ac:inkMkLst>
        </pc:inkChg>
        <pc:inkChg chg="add">
          <ac:chgData name="Kumar Gaurav" userId="6ae317ba8d0ee54b" providerId="LiveId" clId="{4561E355-630D-4198-A443-57F80053A96C}" dt="2025-08-10T14:47:58.288" v="1242" actId="9405"/>
          <ac:inkMkLst>
            <pc:docMk/>
            <pc:sldMk cId="614196441" sldId="261"/>
            <ac:inkMk id="79" creationId="{C10521A5-FFB6-A195-36F6-46266C7F52E2}"/>
          </ac:inkMkLst>
        </pc:inkChg>
        <pc:inkChg chg="add">
          <ac:chgData name="Kumar Gaurav" userId="6ae317ba8d0ee54b" providerId="LiveId" clId="{4561E355-630D-4198-A443-57F80053A96C}" dt="2025-08-10T14:47:59.405" v="1244" actId="9405"/>
          <ac:inkMkLst>
            <pc:docMk/>
            <pc:sldMk cId="614196441" sldId="261"/>
            <ac:inkMk id="81" creationId="{AD36B74C-C9AC-3650-C4CC-EA690832CF11}"/>
          </ac:inkMkLst>
        </pc:inkChg>
        <pc:inkChg chg="add">
          <ac:chgData name="Kumar Gaurav" userId="6ae317ba8d0ee54b" providerId="LiveId" clId="{4561E355-630D-4198-A443-57F80053A96C}" dt="2025-08-10T14:47:59.980" v="1245" actId="9405"/>
          <ac:inkMkLst>
            <pc:docMk/>
            <pc:sldMk cId="614196441" sldId="261"/>
            <ac:inkMk id="82" creationId="{EAEC11A7-7990-A84D-7F48-C125E7033A29}"/>
          </ac:inkMkLst>
        </pc:inkChg>
        <pc:inkChg chg="add">
          <ac:chgData name="Kumar Gaurav" userId="6ae317ba8d0ee54b" providerId="LiveId" clId="{4561E355-630D-4198-A443-57F80053A96C}" dt="2025-08-10T14:48:00.389" v="1246" actId="9405"/>
          <ac:inkMkLst>
            <pc:docMk/>
            <pc:sldMk cId="614196441" sldId="261"/>
            <ac:inkMk id="83" creationId="{C5F4F314-D1F7-B160-2A42-AAFA7C15F9E1}"/>
          </ac:inkMkLst>
        </pc:inkChg>
        <pc:inkChg chg="add mod">
          <ac:chgData name="Kumar Gaurav" userId="6ae317ba8d0ee54b" providerId="LiveId" clId="{4561E355-630D-4198-A443-57F80053A96C}" dt="2025-08-10T14:48:02.429" v="1249"/>
          <ac:inkMkLst>
            <pc:docMk/>
            <pc:sldMk cId="614196441" sldId="261"/>
            <ac:inkMk id="84" creationId="{CB5A90B8-D2F2-DC23-94B3-87150A64594E}"/>
          </ac:inkMkLst>
        </pc:inkChg>
        <pc:inkChg chg="add mod">
          <ac:chgData name="Kumar Gaurav" userId="6ae317ba8d0ee54b" providerId="LiveId" clId="{4561E355-630D-4198-A443-57F80053A96C}" dt="2025-08-10T14:48:02.429" v="1249"/>
          <ac:inkMkLst>
            <pc:docMk/>
            <pc:sldMk cId="614196441" sldId="261"/>
            <ac:inkMk id="85" creationId="{545834CF-9752-8931-2B83-05434512BB12}"/>
          </ac:inkMkLst>
        </pc:inkChg>
      </pc:sldChg>
      <pc:sldChg chg="addSp delSp modSp add mod setBg">
        <pc:chgData name="Kumar Gaurav" userId="6ae317ba8d0ee54b" providerId="LiveId" clId="{4561E355-630D-4198-A443-57F80053A96C}" dt="2025-08-17T08:25:12.252" v="3430" actId="26606"/>
        <pc:sldMkLst>
          <pc:docMk/>
          <pc:sldMk cId="1887251191" sldId="262"/>
        </pc:sldMkLst>
        <pc:spChg chg="mod ord">
          <ac:chgData name="Kumar Gaurav" userId="6ae317ba8d0ee54b" providerId="LiveId" clId="{4561E355-630D-4198-A443-57F80053A96C}" dt="2025-08-17T08:25:12.252" v="3430" actId="26606"/>
          <ac:spMkLst>
            <pc:docMk/>
            <pc:sldMk cId="1887251191" sldId="262"/>
            <ac:spMk id="3" creationId="{5810FAB1-A829-7760-D965-7363B0052687}"/>
          </ac:spMkLst>
        </pc:spChg>
        <pc:spChg chg="mod">
          <ac:chgData name="Kumar Gaurav" userId="6ae317ba8d0ee54b" providerId="LiveId" clId="{4561E355-630D-4198-A443-57F80053A96C}" dt="2025-08-17T08:25:12.252" v="3430" actId="26606"/>
          <ac:spMkLst>
            <pc:docMk/>
            <pc:sldMk cId="1887251191" sldId="262"/>
            <ac:spMk id="6" creationId="{F13F0FBF-FE0F-5F93-2C84-B0CA3F1996E2}"/>
          </ac:spMkLst>
        </pc:spChg>
        <pc:spChg chg="add del">
          <ac:chgData name="Kumar Gaurav" userId="6ae317ba8d0ee54b" providerId="LiveId" clId="{4561E355-630D-4198-A443-57F80053A96C}" dt="2025-08-17T08:24:40.401" v="3425" actId="26606"/>
          <ac:spMkLst>
            <pc:docMk/>
            <pc:sldMk cId="1887251191" sldId="262"/>
            <ac:spMk id="8" creationId="{1B15ED52-F352-441B-82BF-E0EA34836D08}"/>
          </ac:spMkLst>
        </pc:spChg>
        <pc:spChg chg="add del">
          <ac:chgData name="Kumar Gaurav" userId="6ae317ba8d0ee54b" providerId="LiveId" clId="{4561E355-630D-4198-A443-57F80053A96C}" dt="2025-08-17T08:24:40.401" v="3425" actId="26606"/>
          <ac:spMkLst>
            <pc:docMk/>
            <pc:sldMk cId="1887251191" sldId="262"/>
            <ac:spMk id="9" creationId="{3B2E3793-BFE6-45A2-9B7B-E18844431C99}"/>
          </ac:spMkLst>
        </pc:spChg>
        <pc:spChg chg="add del">
          <ac:chgData name="Kumar Gaurav" userId="6ae317ba8d0ee54b" providerId="LiveId" clId="{4561E355-630D-4198-A443-57F80053A96C}" dt="2025-08-17T08:24:40.401" v="3425" actId="26606"/>
          <ac:spMkLst>
            <pc:docMk/>
            <pc:sldMk cId="1887251191" sldId="262"/>
            <ac:spMk id="10" creationId="{BC4C4868-CB8F-4AF9-9CDB-8108F2C19B67}"/>
          </ac:spMkLst>
        </pc:spChg>
        <pc:spChg chg="add del">
          <ac:chgData name="Kumar Gaurav" userId="6ae317ba8d0ee54b" providerId="LiveId" clId="{4561E355-630D-4198-A443-57F80053A96C}" dt="2025-08-17T05:18:51.740" v="3414" actId="26606"/>
          <ac:spMkLst>
            <pc:docMk/>
            <pc:sldMk cId="1887251191" sldId="262"/>
            <ac:spMk id="11" creationId="{F837543A-6020-4505-A233-C9DB4BF74011}"/>
          </ac:spMkLst>
        </pc:spChg>
        <pc:spChg chg="add del">
          <ac:chgData name="Kumar Gaurav" userId="6ae317ba8d0ee54b" providerId="LiveId" clId="{4561E355-630D-4198-A443-57F80053A96C}" dt="2025-08-17T08:24:40.401" v="3425" actId="26606"/>
          <ac:spMkLst>
            <pc:docMk/>
            <pc:sldMk cId="1887251191" sldId="262"/>
            <ac:spMk id="12" creationId="{375E0459-6403-40CD-989D-56A4407CA12E}"/>
          </ac:spMkLst>
        </pc:spChg>
        <pc:spChg chg="add del">
          <ac:chgData name="Kumar Gaurav" userId="6ae317ba8d0ee54b" providerId="LiveId" clId="{4561E355-630D-4198-A443-57F80053A96C}" dt="2025-08-17T05:18:51.740" v="3414" actId="26606"/>
          <ac:spMkLst>
            <pc:docMk/>
            <pc:sldMk cId="1887251191" sldId="262"/>
            <ac:spMk id="13" creationId="{35B16301-FB18-48BA-A6DD-C37CAF6F9A18}"/>
          </ac:spMkLst>
        </pc:spChg>
        <pc:spChg chg="add del">
          <ac:chgData name="Kumar Gaurav" userId="6ae317ba8d0ee54b" providerId="LiveId" clId="{4561E355-630D-4198-A443-57F80053A96C}" dt="2025-08-17T08:24:40.401" v="3425" actId="26606"/>
          <ac:spMkLst>
            <pc:docMk/>
            <pc:sldMk cId="1887251191" sldId="262"/>
            <ac:spMk id="14" creationId="{53E5B1A8-3AC9-4BD1-9BBC-78CA94F2D1BA}"/>
          </ac:spMkLst>
        </pc:spChg>
        <pc:spChg chg="add del">
          <ac:chgData name="Kumar Gaurav" userId="6ae317ba8d0ee54b" providerId="LiveId" clId="{4561E355-630D-4198-A443-57F80053A96C}" dt="2025-08-17T05:18:51.740" v="3414" actId="26606"/>
          <ac:spMkLst>
            <pc:docMk/>
            <pc:sldMk cId="1887251191" sldId="262"/>
            <ac:spMk id="15" creationId="{C3C0D90E-074A-4F52-9B11-B52BEF4BCBE5}"/>
          </ac:spMkLst>
        </pc:spChg>
        <pc:spChg chg="add del">
          <ac:chgData name="Kumar Gaurav" userId="6ae317ba8d0ee54b" providerId="LiveId" clId="{4561E355-630D-4198-A443-57F80053A96C}" dt="2025-08-17T08:24:44.111" v="3427" actId="26606"/>
          <ac:spMkLst>
            <pc:docMk/>
            <pc:sldMk cId="1887251191" sldId="262"/>
            <ac:spMk id="16" creationId="{70DFC902-7D23-471A-B557-B6B6917D7A0D}"/>
          </ac:spMkLst>
        </pc:spChg>
        <pc:spChg chg="add del">
          <ac:chgData name="Kumar Gaurav" userId="6ae317ba8d0ee54b" providerId="LiveId" clId="{4561E355-630D-4198-A443-57F80053A96C}" dt="2025-08-17T05:18:51.740" v="3414" actId="26606"/>
          <ac:spMkLst>
            <pc:docMk/>
            <pc:sldMk cId="1887251191" sldId="262"/>
            <ac:spMk id="17" creationId="{CABBD4C1-E6F8-46F6-8152-A8A97490BF4D}"/>
          </ac:spMkLst>
        </pc:spChg>
        <pc:spChg chg="add del">
          <ac:chgData name="Kumar Gaurav" userId="6ae317ba8d0ee54b" providerId="LiveId" clId="{4561E355-630D-4198-A443-57F80053A96C}" dt="2025-08-17T08:24:44.111" v="3427" actId="26606"/>
          <ac:spMkLst>
            <pc:docMk/>
            <pc:sldMk cId="1887251191" sldId="262"/>
            <ac:spMk id="18" creationId="{A55D5633-D557-4DCA-982C-FF36EB7A1C00}"/>
          </ac:spMkLst>
        </pc:spChg>
        <pc:spChg chg="add del">
          <ac:chgData name="Kumar Gaurav" userId="6ae317ba8d0ee54b" providerId="LiveId" clId="{4561E355-630D-4198-A443-57F80053A96C}" dt="2025-08-17T05:18:51.740" v="3414" actId="26606"/>
          <ac:spMkLst>
            <pc:docMk/>
            <pc:sldMk cId="1887251191" sldId="262"/>
            <ac:spMk id="19" creationId="{83BA5EF5-1FE9-4BF9-83BB-269BCDDF6156}"/>
          </ac:spMkLst>
        </pc:spChg>
        <pc:spChg chg="add del">
          <ac:chgData name="Kumar Gaurav" userId="6ae317ba8d0ee54b" providerId="LiveId" clId="{4561E355-630D-4198-A443-57F80053A96C}" dt="2025-08-17T08:24:44.111" v="3427" actId="26606"/>
          <ac:spMkLst>
            <pc:docMk/>
            <pc:sldMk cId="1887251191" sldId="262"/>
            <ac:spMk id="20" creationId="{450D3AD2-FA80-415F-A9CE-54D884561CD7}"/>
          </ac:spMkLst>
        </pc:spChg>
        <pc:spChg chg="add del">
          <ac:chgData name="Kumar Gaurav" userId="6ae317ba8d0ee54b" providerId="LiveId" clId="{4561E355-630D-4198-A443-57F80053A96C}" dt="2025-08-17T08:25:12.246" v="3429" actId="26606"/>
          <ac:spMkLst>
            <pc:docMk/>
            <pc:sldMk cId="1887251191" sldId="262"/>
            <ac:spMk id="21" creationId="{100EDD19-6802-4EC3-95CE-CFFAB042CFD6}"/>
          </ac:spMkLst>
        </pc:spChg>
        <pc:spChg chg="add del">
          <ac:chgData name="Kumar Gaurav" userId="6ae317ba8d0ee54b" providerId="LiveId" clId="{4561E355-630D-4198-A443-57F80053A96C}" dt="2025-08-17T08:25:12.246" v="3429" actId="26606"/>
          <ac:spMkLst>
            <pc:docMk/>
            <pc:sldMk cId="1887251191" sldId="262"/>
            <ac:spMk id="22" creationId="{DB17E863-922E-4C26-BD64-E8FD41D28661}"/>
          </ac:spMkLst>
        </pc:spChg>
        <pc:spChg chg="add del">
          <ac:chgData name="Kumar Gaurav" userId="6ae317ba8d0ee54b" providerId="LiveId" clId="{4561E355-630D-4198-A443-57F80053A96C}" dt="2025-08-17T05:18:51.740" v="3414" actId="26606"/>
          <ac:spMkLst>
            <pc:docMk/>
            <pc:sldMk cId="1887251191" sldId="262"/>
            <ac:spMk id="23" creationId="{88853921-7BC9-4BDE-ACAB-133C683C82D6}"/>
          </ac:spMkLst>
        </pc:spChg>
        <pc:spChg chg="add">
          <ac:chgData name="Kumar Gaurav" userId="6ae317ba8d0ee54b" providerId="LiveId" clId="{4561E355-630D-4198-A443-57F80053A96C}" dt="2025-08-17T08:25:12.252" v="3430" actId="26606"/>
          <ac:spMkLst>
            <pc:docMk/>
            <pc:sldMk cId="1887251191" sldId="262"/>
            <ac:spMk id="24" creationId="{1BB867FF-FC45-48F7-8104-F89BE54909F1}"/>
          </ac:spMkLst>
        </pc:spChg>
        <pc:spChg chg="add del">
          <ac:chgData name="Kumar Gaurav" userId="6ae317ba8d0ee54b" providerId="LiveId" clId="{4561E355-630D-4198-A443-57F80053A96C}" dt="2025-08-17T05:18:51.740" v="3414" actId="26606"/>
          <ac:spMkLst>
            <pc:docMk/>
            <pc:sldMk cId="1887251191" sldId="262"/>
            <ac:spMk id="25" creationId="{09192968-3AE7-4470-A61C-97294BB92731}"/>
          </ac:spMkLst>
        </pc:spChg>
        <pc:spChg chg="add">
          <ac:chgData name="Kumar Gaurav" userId="6ae317ba8d0ee54b" providerId="LiveId" clId="{4561E355-630D-4198-A443-57F80053A96C}" dt="2025-08-17T08:25:12.252" v="3430" actId="26606"/>
          <ac:spMkLst>
            <pc:docMk/>
            <pc:sldMk cId="1887251191" sldId="262"/>
            <ac:spMk id="26" creationId="{8BB56887-D0D5-4F0C-9E19-7247EB83C8B7}"/>
          </ac:spMkLst>
        </pc:spChg>
        <pc:spChg chg="add del">
          <ac:chgData name="Kumar Gaurav" userId="6ae317ba8d0ee54b" providerId="LiveId" clId="{4561E355-630D-4198-A443-57F80053A96C}" dt="2025-08-17T05:18:51.740" v="3414" actId="26606"/>
          <ac:spMkLst>
            <pc:docMk/>
            <pc:sldMk cId="1887251191" sldId="262"/>
            <ac:spMk id="27" creationId="{3AB72E55-43E4-4356-BFE8-E2102CB0B505}"/>
          </ac:spMkLst>
        </pc:spChg>
        <pc:spChg chg="add">
          <ac:chgData name="Kumar Gaurav" userId="6ae317ba8d0ee54b" providerId="LiveId" clId="{4561E355-630D-4198-A443-57F80053A96C}" dt="2025-08-17T08:25:12.252" v="3430" actId="26606"/>
          <ac:spMkLst>
            <pc:docMk/>
            <pc:sldMk cId="1887251191" sldId="262"/>
            <ac:spMk id="28" creationId="{081E4A58-353D-44AE-B2FC-2A74E2E400F7}"/>
          </ac:spMkLst>
        </pc:spChg>
        <pc:spChg chg="add del">
          <ac:chgData name="Kumar Gaurav" userId="6ae317ba8d0ee54b" providerId="LiveId" clId="{4561E355-630D-4198-A443-57F80053A96C}" dt="2025-08-17T05:19:04.065" v="3416" actId="26606"/>
          <ac:spMkLst>
            <pc:docMk/>
            <pc:sldMk cId="1887251191" sldId="262"/>
            <ac:spMk id="29" creationId="{907EF6B7-1338-4443-8C46-6A318D952DFD}"/>
          </ac:spMkLst>
        </pc:spChg>
        <pc:spChg chg="add del">
          <ac:chgData name="Kumar Gaurav" userId="6ae317ba8d0ee54b" providerId="LiveId" clId="{4561E355-630D-4198-A443-57F80053A96C}" dt="2025-08-17T05:19:04.065" v="3416" actId="26606"/>
          <ac:spMkLst>
            <pc:docMk/>
            <pc:sldMk cId="1887251191" sldId="262"/>
            <ac:spMk id="30" creationId="{DAAE4CDD-124C-4DCF-9584-B6033B545DD5}"/>
          </ac:spMkLst>
        </pc:spChg>
        <pc:spChg chg="add del">
          <ac:chgData name="Kumar Gaurav" userId="6ae317ba8d0ee54b" providerId="LiveId" clId="{4561E355-630D-4198-A443-57F80053A96C}" dt="2025-08-17T05:19:04.065" v="3416" actId="26606"/>
          <ac:spMkLst>
            <pc:docMk/>
            <pc:sldMk cId="1887251191" sldId="262"/>
            <ac:spMk id="31" creationId="{081E4A58-353D-44AE-B2FC-2A74E2E400F7}"/>
          </ac:spMkLst>
        </pc:spChg>
        <pc:inkChg chg="add">
          <ac:chgData name="Kumar Gaurav" userId="6ae317ba8d0ee54b" providerId="LiveId" clId="{4561E355-630D-4198-A443-57F80053A96C}" dt="2025-08-10T14:49:18.039" v="1250" actId="9405"/>
          <ac:inkMkLst>
            <pc:docMk/>
            <pc:sldMk cId="1887251191" sldId="262"/>
            <ac:inkMk id="2" creationId="{769F2F3A-9FD8-41E9-5CC1-E200FE9F33D0}"/>
          </ac:inkMkLst>
        </pc:inkChg>
      </pc:sldChg>
      <pc:sldChg chg="delSp modSp add mod">
        <pc:chgData name="Kumar Gaurav" userId="6ae317ba8d0ee54b" providerId="LiveId" clId="{4561E355-630D-4198-A443-57F80053A96C}" dt="2025-08-10T15:35:14.412" v="2666" actId="20577"/>
        <pc:sldMkLst>
          <pc:docMk/>
          <pc:sldMk cId="538881677" sldId="263"/>
        </pc:sldMkLst>
        <pc:spChg chg="mod">
          <ac:chgData name="Kumar Gaurav" userId="6ae317ba8d0ee54b" providerId="LiveId" clId="{4561E355-630D-4198-A443-57F80053A96C}" dt="2025-08-10T15:35:14.412" v="2666" actId="20577"/>
          <ac:spMkLst>
            <pc:docMk/>
            <pc:sldMk cId="538881677" sldId="263"/>
            <ac:spMk id="3" creationId="{58D780E7-3FD8-00DE-42A6-368E86D1E044}"/>
          </ac:spMkLst>
        </pc:spChg>
        <pc:spChg chg="mod">
          <ac:chgData name="Kumar Gaurav" userId="6ae317ba8d0ee54b" providerId="LiveId" clId="{4561E355-630D-4198-A443-57F80053A96C}" dt="2025-08-10T15:33:09.057" v="2509" actId="20577"/>
          <ac:spMkLst>
            <pc:docMk/>
            <pc:sldMk cId="538881677" sldId="263"/>
            <ac:spMk id="6" creationId="{9EB37128-3B04-BF11-86CA-5F4C45BA28FA}"/>
          </ac:spMkLst>
        </pc:spChg>
      </pc:sldChg>
      <pc:sldChg chg="addSp modSp add mod">
        <pc:chgData name="Kumar Gaurav" userId="6ae317ba8d0ee54b" providerId="LiveId" clId="{4561E355-630D-4198-A443-57F80053A96C}" dt="2025-08-10T15:33:03.241" v="2507" actId="20577"/>
        <pc:sldMkLst>
          <pc:docMk/>
          <pc:sldMk cId="4261214833" sldId="264"/>
        </pc:sldMkLst>
        <pc:spChg chg="mod">
          <ac:chgData name="Kumar Gaurav" userId="6ae317ba8d0ee54b" providerId="LiveId" clId="{4561E355-630D-4198-A443-57F80053A96C}" dt="2025-08-10T15:08:06.483" v="2027" actId="27636"/>
          <ac:spMkLst>
            <pc:docMk/>
            <pc:sldMk cId="4261214833" sldId="264"/>
            <ac:spMk id="3" creationId="{3CC40B6A-3865-667C-C92F-9141B6737659}"/>
          </ac:spMkLst>
        </pc:spChg>
        <pc:spChg chg="mod">
          <ac:chgData name="Kumar Gaurav" userId="6ae317ba8d0ee54b" providerId="LiveId" clId="{4561E355-630D-4198-A443-57F80053A96C}" dt="2025-08-10T15:33:03.241" v="2507" actId="20577"/>
          <ac:spMkLst>
            <pc:docMk/>
            <pc:sldMk cId="4261214833" sldId="264"/>
            <ac:spMk id="6" creationId="{FF6E9287-61D0-CDB9-F41C-EF2B179BD502}"/>
          </ac:spMkLst>
        </pc:spChg>
      </pc:sldChg>
      <pc:sldChg chg="addSp delSp modSp add mod">
        <pc:chgData name="Kumar Gaurav" userId="6ae317ba8d0ee54b" providerId="LiveId" clId="{4561E355-630D-4198-A443-57F80053A96C}" dt="2025-08-10T15:32:59.277" v="2505" actId="20577"/>
        <pc:sldMkLst>
          <pc:docMk/>
          <pc:sldMk cId="269068412" sldId="265"/>
        </pc:sldMkLst>
        <pc:spChg chg="mod">
          <ac:chgData name="Kumar Gaurav" userId="6ae317ba8d0ee54b" providerId="LiveId" clId="{4561E355-630D-4198-A443-57F80053A96C}" dt="2025-08-10T15:28:36.868" v="2459" actId="20577"/>
          <ac:spMkLst>
            <pc:docMk/>
            <pc:sldMk cId="269068412" sldId="265"/>
            <ac:spMk id="3" creationId="{B5C756D0-4F40-E2A9-4441-6D0DE2D23EF0}"/>
          </ac:spMkLst>
        </pc:spChg>
        <pc:spChg chg="mod">
          <ac:chgData name="Kumar Gaurav" userId="6ae317ba8d0ee54b" providerId="LiveId" clId="{4561E355-630D-4198-A443-57F80053A96C}" dt="2025-08-10T15:32:59.277" v="2505" actId="20577"/>
          <ac:spMkLst>
            <pc:docMk/>
            <pc:sldMk cId="269068412" sldId="265"/>
            <ac:spMk id="6" creationId="{C5E15287-ABA0-2E2E-7991-BC299E58961F}"/>
          </ac:spMkLst>
        </pc:spChg>
      </pc:sldChg>
      <pc:sldChg chg="addSp modSp add mod">
        <pc:chgData name="Kumar Gaurav" userId="6ae317ba8d0ee54b" providerId="LiveId" clId="{4561E355-630D-4198-A443-57F80053A96C}" dt="2025-08-10T15:32:55.745" v="2504" actId="20577"/>
        <pc:sldMkLst>
          <pc:docMk/>
          <pc:sldMk cId="4186732940" sldId="266"/>
        </pc:sldMkLst>
        <pc:spChg chg="mod">
          <ac:chgData name="Kumar Gaurav" userId="6ae317ba8d0ee54b" providerId="LiveId" clId="{4561E355-630D-4198-A443-57F80053A96C}" dt="2025-08-10T15:32:30.369" v="2502" actId="27636"/>
          <ac:spMkLst>
            <pc:docMk/>
            <pc:sldMk cId="4186732940" sldId="266"/>
            <ac:spMk id="3" creationId="{15AE259A-124F-C1E4-53BF-136CF66D579F}"/>
          </ac:spMkLst>
        </pc:spChg>
        <pc:spChg chg="mod">
          <ac:chgData name="Kumar Gaurav" userId="6ae317ba8d0ee54b" providerId="LiveId" clId="{4561E355-630D-4198-A443-57F80053A96C}" dt="2025-08-10T15:32:55.745" v="2504" actId="20577"/>
          <ac:spMkLst>
            <pc:docMk/>
            <pc:sldMk cId="4186732940" sldId="266"/>
            <ac:spMk id="6" creationId="{16D606AB-B1CB-205A-9C31-393441C3BD86}"/>
          </ac:spMkLst>
        </pc:spChg>
      </pc:sldChg>
      <pc:sldChg chg="modSp add mod">
        <pc:chgData name="Kumar Gaurav" userId="6ae317ba8d0ee54b" providerId="LiveId" clId="{4561E355-630D-4198-A443-57F80053A96C}" dt="2025-08-17T04:20:25.385" v="2852" actId="113"/>
        <pc:sldMkLst>
          <pc:docMk/>
          <pc:sldMk cId="4171938404" sldId="267"/>
        </pc:sldMkLst>
        <pc:spChg chg="mod">
          <ac:chgData name="Kumar Gaurav" userId="6ae317ba8d0ee54b" providerId="LiveId" clId="{4561E355-630D-4198-A443-57F80053A96C}" dt="2025-08-17T04:20:25.385" v="2852" actId="113"/>
          <ac:spMkLst>
            <pc:docMk/>
            <pc:sldMk cId="4171938404" sldId="267"/>
            <ac:spMk id="3" creationId="{E53D9671-E30C-D734-374C-656AC7FE12BF}"/>
          </ac:spMkLst>
        </pc:spChg>
        <pc:spChg chg="mod">
          <ac:chgData name="Kumar Gaurav" userId="6ae317ba8d0ee54b" providerId="LiveId" clId="{4561E355-630D-4198-A443-57F80053A96C}" dt="2025-08-10T15:37:37.725" v="2671"/>
          <ac:spMkLst>
            <pc:docMk/>
            <pc:sldMk cId="4171938404" sldId="267"/>
            <ac:spMk id="6" creationId="{40132216-95CA-E80B-D993-8A27FE309094}"/>
          </ac:spMkLst>
        </pc:spChg>
      </pc:sldChg>
      <pc:sldChg chg="addSp modSp add mod">
        <pc:chgData name="Kumar Gaurav" userId="6ae317ba8d0ee54b" providerId="LiveId" clId="{4561E355-630D-4198-A443-57F80053A96C}" dt="2025-08-17T04:45:12.146" v="3325"/>
        <pc:sldMkLst>
          <pc:docMk/>
          <pc:sldMk cId="3171875019" sldId="268"/>
        </pc:sldMkLst>
        <pc:spChg chg="mod">
          <ac:chgData name="Kumar Gaurav" userId="6ae317ba8d0ee54b" providerId="LiveId" clId="{4561E355-630D-4198-A443-57F80053A96C}" dt="2025-08-17T04:45:12.146" v="3325"/>
          <ac:spMkLst>
            <pc:docMk/>
            <pc:sldMk cId="3171875019" sldId="268"/>
            <ac:spMk id="3" creationId="{7DD45738-470A-55EE-A858-E22199294BC0}"/>
          </ac:spMkLst>
        </pc:spChg>
        <pc:spChg chg="add mod">
          <ac:chgData name="Kumar Gaurav" userId="6ae317ba8d0ee54b" providerId="LiveId" clId="{4561E355-630D-4198-A443-57F80053A96C}" dt="2025-08-17T04:44:27.509" v="3323" actId="1076"/>
          <ac:spMkLst>
            <pc:docMk/>
            <pc:sldMk cId="3171875019" sldId="268"/>
            <ac:spMk id="4" creationId="{AB69E56F-39CF-7D74-40DC-2A8B7166ED47}"/>
          </ac:spMkLst>
        </pc:spChg>
        <pc:spChg chg="mod">
          <ac:chgData name="Kumar Gaurav" userId="6ae317ba8d0ee54b" providerId="LiveId" clId="{4561E355-630D-4198-A443-57F80053A96C}" dt="2025-08-10T15:38:05.993" v="2673"/>
          <ac:spMkLst>
            <pc:docMk/>
            <pc:sldMk cId="3171875019" sldId="268"/>
            <ac:spMk id="6" creationId="{FCBF24C6-FF11-B03B-426E-9731A794A6E1}"/>
          </ac:spMkLst>
        </pc:spChg>
      </pc:sldChg>
      <pc:sldChg chg="modSp add mod">
        <pc:chgData name="Kumar Gaurav" userId="6ae317ba8d0ee54b" providerId="LiveId" clId="{4561E355-630D-4198-A443-57F80053A96C}" dt="2025-08-11T00:47:54.829" v="2760"/>
        <pc:sldMkLst>
          <pc:docMk/>
          <pc:sldMk cId="4190772802" sldId="269"/>
        </pc:sldMkLst>
        <pc:spChg chg="mod">
          <ac:chgData name="Kumar Gaurav" userId="6ae317ba8d0ee54b" providerId="LiveId" clId="{4561E355-630D-4198-A443-57F80053A96C}" dt="2025-08-11T00:47:54.829" v="2760"/>
          <ac:spMkLst>
            <pc:docMk/>
            <pc:sldMk cId="4190772802" sldId="269"/>
            <ac:spMk id="3" creationId="{67DBF91A-481C-E4AC-8FE3-5405BC6BB386}"/>
          </ac:spMkLst>
        </pc:spChg>
      </pc:sldChg>
      <pc:sldChg chg="addSp modSp add mod">
        <pc:chgData name="Kumar Gaurav" userId="6ae317ba8d0ee54b" providerId="LiveId" clId="{4561E355-630D-4198-A443-57F80053A96C}" dt="2025-08-17T04:46:13.718" v="3333" actId="20577"/>
        <pc:sldMkLst>
          <pc:docMk/>
          <pc:sldMk cId="4067186511" sldId="270"/>
        </pc:sldMkLst>
        <pc:spChg chg="add">
          <ac:chgData name="Kumar Gaurav" userId="6ae317ba8d0ee54b" providerId="LiveId" clId="{4561E355-630D-4198-A443-57F80053A96C}" dt="2025-08-17T04:09:20.378" v="2846"/>
          <ac:spMkLst>
            <pc:docMk/>
            <pc:sldMk cId="4067186511" sldId="270"/>
            <ac:spMk id="2" creationId="{505AB610-A626-7165-4B6D-56D6020FD5EB}"/>
          </ac:spMkLst>
        </pc:spChg>
        <pc:spChg chg="mod">
          <ac:chgData name="Kumar Gaurav" userId="6ae317ba8d0ee54b" providerId="LiveId" clId="{4561E355-630D-4198-A443-57F80053A96C}" dt="2025-08-17T04:46:13.718" v="3333" actId="20577"/>
          <ac:spMkLst>
            <pc:docMk/>
            <pc:sldMk cId="4067186511" sldId="270"/>
            <ac:spMk id="3" creationId="{5100237B-3E73-B9DA-58AB-CBC787686782}"/>
          </ac:spMkLst>
        </pc:spChg>
        <pc:spChg chg="add">
          <ac:chgData name="Kumar Gaurav" userId="6ae317ba8d0ee54b" providerId="LiveId" clId="{4561E355-630D-4198-A443-57F80053A96C}" dt="2025-08-17T04:45:49.120" v="3327"/>
          <ac:spMkLst>
            <pc:docMk/>
            <pc:sldMk cId="4067186511" sldId="270"/>
            <ac:spMk id="4" creationId="{CBFEFB54-4918-88BD-ABBA-F229F51BD681}"/>
          </ac:spMkLst>
        </pc:spChg>
        <pc:spChg chg="mod">
          <ac:chgData name="Kumar Gaurav" userId="6ae317ba8d0ee54b" providerId="LiveId" clId="{4561E355-630D-4198-A443-57F80053A96C}" dt="2025-08-17T04:09:10.827" v="2845" actId="20577"/>
          <ac:spMkLst>
            <pc:docMk/>
            <pc:sldMk cId="4067186511" sldId="270"/>
            <ac:spMk id="6" creationId="{CB2B3251-E87E-B219-75AB-597BF634AB3B}"/>
          </ac:spMkLst>
        </pc:spChg>
      </pc:sldChg>
      <pc:sldChg chg="modSp add mod">
        <pc:chgData name="Kumar Gaurav" userId="6ae317ba8d0ee54b" providerId="LiveId" clId="{4561E355-630D-4198-A443-57F80053A96C}" dt="2025-08-17T04:32:18.429" v="3214" actId="20577"/>
        <pc:sldMkLst>
          <pc:docMk/>
          <pc:sldMk cId="1766231046" sldId="271"/>
        </pc:sldMkLst>
        <pc:spChg chg="mod">
          <ac:chgData name="Kumar Gaurav" userId="6ae317ba8d0ee54b" providerId="LiveId" clId="{4561E355-630D-4198-A443-57F80053A96C}" dt="2025-08-17T04:32:18.429" v="3214" actId="20577"/>
          <ac:spMkLst>
            <pc:docMk/>
            <pc:sldMk cId="1766231046" sldId="271"/>
            <ac:spMk id="3" creationId="{2903DD44-7DB9-6F7B-E42C-A9B9898BD473}"/>
          </ac:spMkLst>
        </pc:spChg>
      </pc:sldChg>
      <pc:sldChg chg="modSp add mod">
        <pc:chgData name="Kumar Gaurav" userId="6ae317ba8d0ee54b" providerId="LiveId" clId="{4561E355-630D-4198-A443-57F80053A96C}" dt="2025-08-17T04:39:53.326" v="3299" actId="15"/>
        <pc:sldMkLst>
          <pc:docMk/>
          <pc:sldMk cId="3464224882" sldId="272"/>
        </pc:sldMkLst>
        <pc:spChg chg="mod">
          <ac:chgData name="Kumar Gaurav" userId="6ae317ba8d0ee54b" providerId="LiveId" clId="{4561E355-630D-4198-A443-57F80053A96C}" dt="2025-08-17T04:39:53.326" v="3299" actId="15"/>
          <ac:spMkLst>
            <pc:docMk/>
            <pc:sldMk cId="3464224882" sldId="272"/>
            <ac:spMk id="3" creationId="{5A680B4E-0F89-9A0C-4E8D-951567CAAAC6}"/>
          </ac:spMkLst>
        </pc:spChg>
      </pc:sldChg>
      <pc:sldChg chg="addSp delSp modSp add mod">
        <pc:chgData name="Kumar Gaurav" userId="6ae317ba8d0ee54b" providerId="LiveId" clId="{4561E355-630D-4198-A443-57F80053A96C}" dt="2025-08-17T04:42:33.048" v="3310" actId="14100"/>
        <pc:sldMkLst>
          <pc:docMk/>
          <pc:sldMk cId="4017102232" sldId="273"/>
        </pc:sldMkLst>
        <pc:spChg chg="del">
          <ac:chgData name="Kumar Gaurav" userId="6ae317ba8d0ee54b" providerId="LiveId" clId="{4561E355-630D-4198-A443-57F80053A96C}" dt="2025-08-17T04:41:54.274" v="3301" actId="478"/>
          <ac:spMkLst>
            <pc:docMk/>
            <pc:sldMk cId="4017102232" sldId="273"/>
            <ac:spMk id="3" creationId="{9AC58476-190A-8656-AF4B-47D39FD90926}"/>
          </ac:spMkLst>
        </pc:spChg>
        <pc:spChg chg="add del mod">
          <ac:chgData name="Kumar Gaurav" userId="6ae317ba8d0ee54b" providerId="LiveId" clId="{4561E355-630D-4198-A443-57F80053A96C}" dt="2025-08-17T04:41:57.368" v="3302" actId="478"/>
          <ac:spMkLst>
            <pc:docMk/>
            <pc:sldMk cId="4017102232" sldId="273"/>
            <ac:spMk id="4" creationId="{D84472A6-654E-DA13-38B4-808B72D92591}"/>
          </ac:spMkLst>
        </pc:spChg>
        <pc:spChg chg="add mod">
          <ac:chgData name="Kumar Gaurav" userId="6ae317ba8d0ee54b" providerId="LiveId" clId="{4561E355-630D-4198-A443-57F80053A96C}" dt="2025-08-17T04:42:25.608" v="3308" actId="1076"/>
          <ac:spMkLst>
            <pc:docMk/>
            <pc:sldMk cId="4017102232" sldId="273"/>
            <ac:spMk id="7" creationId="{B20047FD-0BCC-E6CB-B93F-DC8C07D1429A}"/>
          </ac:spMkLst>
        </pc:spChg>
        <pc:spChg chg="add mod">
          <ac:chgData name="Kumar Gaurav" userId="6ae317ba8d0ee54b" providerId="LiveId" clId="{4561E355-630D-4198-A443-57F80053A96C}" dt="2025-08-17T04:42:33.048" v="3310" actId="14100"/>
          <ac:spMkLst>
            <pc:docMk/>
            <pc:sldMk cId="4017102232" sldId="273"/>
            <ac:spMk id="9" creationId="{2E7AC4A1-E6B9-D343-38DA-27A091D311BA}"/>
          </ac:spMkLst>
        </pc:spChg>
      </pc:sldChg>
      <pc:sldChg chg="addSp delSp modSp add mod ord setBg delDesignElem">
        <pc:chgData name="Kumar Gaurav" userId="6ae317ba8d0ee54b" providerId="LiveId" clId="{4561E355-630D-4198-A443-57F80053A96C}" dt="2025-08-17T05:14:58.353" v="3402"/>
        <pc:sldMkLst>
          <pc:docMk/>
          <pc:sldMk cId="1685398055" sldId="274"/>
        </pc:sldMkLst>
        <pc:spChg chg="del mod">
          <ac:chgData name="Kumar Gaurav" userId="6ae317ba8d0ee54b" providerId="LiveId" clId="{4561E355-630D-4198-A443-57F80053A96C}" dt="2025-08-17T04:54:30.799" v="3394" actId="478"/>
          <ac:spMkLst>
            <pc:docMk/>
            <pc:sldMk cId="1685398055" sldId="274"/>
            <ac:spMk id="2" creationId="{8B199CC2-0467-48F1-3841-CB8D1C8CE7FA}"/>
          </ac:spMkLst>
        </pc:spChg>
        <pc:spChg chg="del">
          <ac:chgData name="Kumar Gaurav" userId="6ae317ba8d0ee54b" providerId="LiveId" clId="{4561E355-630D-4198-A443-57F80053A96C}" dt="2025-08-17T04:54:06.762" v="3385"/>
          <ac:spMkLst>
            <pc:docMk/>
            <pc:sldMk cId="1685398055" sldId="274"/>
            <ac:spMk id="7" creationId="{83286ED2-6AB0-09B0-520F-DB040D29DFB2}"/>
          </ac:spMkLst>
        </pc:spChg>
        <pc:spChg chg="del">
          <ac:chgData name="Kumar Gaurav" userId="6ae317ba8d0ee54b" providerId="LiveId" clId="{4561E355-630D-4198-A443-57F80053A96C}" dt="2025-08-17T04:54:06.762" v="3385"/>
          <ac:spMkLst>
            <pc:docMk/>
            <pc:sldMk cId="1685398055" sldId="274"/>
            <ac:spMk id="8" creationId="{62AB01D7-6237-460F-F8C9-F801E69D1604}"/>
          </ac:spMkLst>
        </pc:spChg>
        <pc:spChg chg="del">
          <ac:chgData name="Kumar Gaurav" userId="6ae317ba8d0ee54b" providerId="LiveId" clId="{4561E355-630D-4198-A443-57F80053A96C}" dt="2025-08-17T04:54:06.762" v="3385"/>
          <ac:spMkLst>
            <pc:docMk/>
            <pc:sldMk cId="1685398055" sldId="274"/>
            <ac:spMk id="9" creationId="{5F949616-EAA0-B6A1-8A70-A62FAD3E3B62}"/>
          </ac:spMkLst>
        </pc:spChg>
        <pc:spChg chg="del">
          <ac:chgData name="Kumar Gaurav" userId="6ae317ba8d0ee54b" providerId="LiveId" clId="{4561E355-630D-4198-A443-57F80053A96C}" dt="2025-08-17T04:54:06.762" v="3385"/>
          <ac:spMkLst>
            <pc:docMk/>
            <pc:sldMk cId="1685398055" sldId="274"/>
            <ac:spMk id="11" creationId="{D8044BEF-58DB-D2E8-A0B9-81B366645B56}"/>
          </ac:spMkLst>
        </pc:spChg>
        <pc:spChg chg="del">
          <ac:chgData name="Kumar Gaurav" userId="6ae317ba8d0ee54b" providerId="LiveId" clId="{4561E355-630D-4198-A443-57F80053A96C}" dt="2025-08-17T04:54:06.762" v="3385"/>
          <ac:spMkLst>
            <pc:docMk/>
            <pc:sldMk cId="1685398055" sldId="274"/>
            <ac:spMk id="13" creationId="{DA9A8711-D8CC-38E9-9424-9E34E4D306AF}"/>
          </ac:spMkLst>
        </pc:spChg>
        <pc:spChg chg="del">
          <ac:chgData name="Kumar Gaurav" userId="6ae317ba8d0ee54b" providerId="LiveId" clId="{4561E355-630D-4198-A443-57F80053A96C}" dt="2025-08-17T04:54:06.762" v="3385"/>
          <ac:spMkLst>
            <pc:docMk/>
            <pc:sldMk cId="1685398055" sldId="274"/>
            <ac:spMk id="20" creationId="{93E60D6E-2150-37B5-2B2F-B93C35A325FF}"/>
          </ac:spMkLst>
        </pc:spChg>
        <pc:spChg chg="del">
          <ac:chgData name="Kumar Gaurav" userId="6ae317ba8d0ee54b" providerId="LiveId" clId="{4561E355-630D-4198-A443-57F80053A96C}" dt="2025-08-17T04:54:06.762" v="3385"/>
          <ac:spMkLst>
            <pc:docMk/>
            <pc:sldMk cId="1685398055" sldId="274"/>
            <ac:spMk id="22" creationId="{EEFF36A5-90FE-6DB7-2D44-054CAA6403FC}"/>
          </ac:spMkLst>
        </pc:spChg>
        <pc:picChg chg="add mod">
          <ac:chgData name="Kumar Gaurav" userId="6ae317ba8d0ee54b" providerId="LiveId" clId="{4561E355-630D-4198-A443-57F80053A96C}" dt="2025-08-17T04:54:48.550" v="3396" actId="14100"/>
          <ac:picMkLst>
            <pc:docMk/>
            <pc:sldMk cId="1685398055" sldId="274"/>
            <ac:picMk id="4" creationId="{575369BB-8C8D-72F4-4C8F-7E7517EC525D}"/>
          </ac:picMkLst>
        </pc:picChg>
        <pc:picChg chg="del">
          <ac:chgData name="Kumar Gaurav" userId="6ae317ba8d0ee54b" providerId="LiveId" clId="{4561E355-630D-4198-A443-57F80053A96C}" dt="2025-08-17T04:54:10.325" v="3386" actId="478"/>
          <ac:picMkLst>
            <pc:docMk/>
            <pc:sldMk cId="1685398055" sldId="274"/>
            <ac:picMk id="5" creationId="{0C8A23F5-28B7-6C84-015F-C7F6557ADD93}"/>
          </ac:picMkLst>
        </pc:picChg>
      </pc:sldChg>
      <pc:sldChg chg="addSp delSp modSp new del mod setBg">
        <pc:chgData name="Kumar Gaurav" userId="6ae317ba8d0ee54b" providerId="LiveId" clId="{4561E355-630D-4198-A443-57F80053A96C}" dt="2025-08-17T05:18:19.685" v="3412" actId="47"/>
        <pc:sldMkLst>
          <pc:docMk/>
          <pc:sldMk cId="1691975354" sldId="275"/>
        </pc:sldMkLst>
        <pc:spChg chg="del">
          <ac:chgData name="Kumar Gaurav" userId="6ae317ba8d0ee54b" providerId="LiveId" clId="{4561E355-630D-4198-A443-57F80053A96C}" dt="2025-08-17T05:16:19.204" v="3407" actId="478"/>
          <ac:spMkLst>
            <pc:docMk/>
            <pc:sldMk cId="1691975354" sldId="275"/>
            <ac:spMk id="2" creationId="{C895B170-1A90-0FCF-D340-C2DDF55F1981}"/>
          </ac:spMkLst>
        </pc:spChg>
        <pc:spChg chg="del mod">
          <ac:chgData name="Kumar Gaurav" userId="6ae317ba8d0ee54b" providerId="LiveId" clId="{4561E355-630D-4198-A443-57F80053A96C}" dt="2025-08-17T05:16:22.256" v="3408" actId="478"/>
          <ac:spMkLst>
            <pc:docMk/>
            <pc:sldMk cId="1691975354" sldId="275"/>
            <ac:spMk id="3" creationId="{1ACC6E98-9AE0-C5C8-7B03-EF5D0A1A4A19}"/>
          </ac:spMkLst>
        </pc:spChg>
        <pc:spChg chg="add mod ord">
          <ac:chgData name="Kumar Gaurav" userId="6ae317ba8d0ee54b" providerId="LiveId" clId="{4561E355-630D-4198-A443-57F80053A96C}" dt="2025-08-17T05:18:02.568" v="3411" actId="26606"/>
          <ac:spMkLst>
            <pc:docMk/>
            <pc:sldMk cId="1691975354" sldId="275"/>
            <ac:spMk id="4" creationId="{644F9B38-A792-071E-74A2-F0D12D7C5D5C}"/>
          </ac:spMkLst>
        </pc:spChg>
        <pc:spChg chg="add">
          <ac:chgData name="Kumar Gaurav" userId="6ae317ba8d0ee54b" providerId="LiveId" clId="{4561E355-630D-4198-A443-57F80053A96C}" dt="2025-08-17T05:18:02.568" v="3411" actId="26606"/>
          <ac:spMkLst>
            <pc:docMk/>
            <pc:sldMk cId="1691975354" sldId="275"/>
            <ac:spMk id="9" creationId="{AB8C311F-7253-4AED-9701-7FC0708C41C7}"/>
          </ac:spMkLst>
        </pc:spChg>
        <pc:spChg chg="add">
          <ac:chgData name="Kumar Gaurav" userId="6ae317ba8d0ee54b" providerId="LiveId" clId="{4561E355-630D-4198-A443-57F80053A96C}" dt="2025-08-17T05:18:02.568" v="3411" actId="26606"/>
          <ac:spMkLst>
            <pc:docMk/>
            <pc:sldMk cId="1691975354" sldId="275"/>
            <ac:spMk id="11" creationId="{E2384209-CB15-4CDF-9D31-C44FD9A3F20D}"/>
          </ac:spMkLst>
        </pc:spChg>
        <pc:spChg chg="add">
          <ac:chgData name="Kumar Gaurav" userId="6ae317ba8d0ee54b" providerId="LiveId" clId="{4561E355-630D-4198-A443-57F80053A96C}" dt="2025-08-17T05:18:02.568" v="3411" actId="26606"/>
          <ac:spMkLst>
            <pc:docMk/>
            <pc:sldMk cId="1691975354" sldId="275"/>
            <ac:spMk id="13" creationId="{2633B3B5-CC90-43F0-8714-D31D1F3F0209}"/>
          </ac:spMkLst>
        </pc:spChg>
        <pc:spChg chg="add">
          <ac:chgData name="Kumar Gaurav" userId="6ae317ba8d0ee54b" providerId="LiveId" clId="{4561E355-630D-4198-A443-57F80053A96C}" dt="2025-08-17T05:18:02.568" v="3411" actId="26606"/>
          <ac:spMkLst>
            <pc:docMk/>
            <pc:sldMk cId="1691975354" sldId="275"/>
            <ac:spMk id="15" creationId="{A8D57A06-A426-446D-B02C-A2DC6B62E45E}"/>
          </ac:spMkLst>
        </pc:spChg>
        <pc:picChg chg="add mod">
          <ac:chgData name="Kumar Gaurav" userId="6ae317ba8d0ee54b" providerId="LiveId" clId="{4561E355-630D-4198-A443-57F80053A96C}" dt="2025-08-17T05:18:02.568" v="3411" actId="26606"/>
          <ac:picMkLst>
            <pc:docMk/>
            <pc:sldMk cId="1691975354" sldId="275"/>
            <ac:picMk id="2" creationId="{BCFA7E04-98E5-31B1-E1C4-61CCF52C2000}"/>
          </ac:picMkLst>
        </pc:picChg>
      </pc:sldChg>
      <pc:sldChg chg="addSp delSp modSp new mod setBg">
        <pc:chgData name="Kumar Gaurav" userId="6ae317ba8d0ee54b" providerId="LiveId" clId="{4561E355-630D-4198-A443-57F80053A96C}" dt="2025-08-17T08:26:35.375" v="3449" actId="14100"/>
        <pc:sldMkLst>
          <pc:docMk/>
          <pc:sldMk cId="2148696034" sldId="275"/>
        </pc:sldMkLst>
        <pc:spChg chg="del">
          <ac:chgData name="Kumar Gaurav" userId="6ae317ba8d0ee54b" providerId="LiveId" clId="{4561E355-630D-4198-A443-57F80053A96C}" dt="2025-08-17T08:21:42" v="3420" actId="478"/>
          <ac:spMkLst>
            <pc:docMk/>
            <pc:sldMk cId="2148696034" sldId="275"/>
            <ac:spMk id="2" creationId="{EF3E10A3-995E-E436-2337-5B56A6EF54A1}"/>
          </ac:spMkLst>
        </pc:spChg>
        <pc:spChg chg="del">
          <ac:chgData name="Kumar Gaurav" userId="6ae317ba8d0ee54b" providerId="LiveId" clId="{4561E355-630D-4198-A443-57F80053A96C}" dt="2025-08-17T08:21:37.086" v="3418" actId="478"/>
          <ac:spMkLst>
            <pc:docMk/>
            <pc:sldMk cId="2148696034" sldId="275"/>
            <ac:spMk id="3" creationId="{BC53C700-237C-31B4-24C1-6EB79226F806}"/>
          </ac:spMkLst>
        </pc:spChg>
        <pc:spChg chg="add mod">
          <ac:chgData name="Kumar Gaurav" userId="6ae317ba8d0ee54b" providerId="LiveId" clId="{4561E355-630D-4198-A443-57F80053A96C}" dt="2025-08-17T08:26:20.923" v="3447" actId="26606"/>
          <ac:spMkLst>
            <pc:docMk/>
            <pc:sldMk cId="2148696034" sldId="275"/>
            <ac:spMk id="6" creationId="{3665F705-C78C-86E2-A35C-B77C13464C50}"/>
          </ac:spMkLst>
        </pc:spChg>
        <pc:spChg chg="add del">
          <ac:chgData name="Kumar Gaurav" userId="6ae317ba8d0ee54b" providerId="LiveId" clId="{4561E355-630D-4198-A443-57F80053A96C}" dt="2025-08-17T08:26:20.923" v="3447" actId="26606"/>
          <ac:spMkLst>
            <pc:docMk/>
            <pc:sldMk cId="2148696034" sldId="275"/>
            <ac:spMk id="10" creationId="{F3060C83-F051-4F0E-ABAD-AA0DFC48B218}"/>
          </ac:spMkLst>
        </pc:spChg>
        <pc:spChg chg="add del">
          <ac:chgData name="Kumar Gaurav" userId="6ae317ba8d0ee54b" providerId="LiveId" clId="{4561E355-630D-4198-A443-57F80053A96C}" dt="2025-08-17T08:26:20.923" v="3447" actId="26606"/>
          <ac:spMkLst>
            <pc:docMk/>
            <pc:sldMk cId="2148696034" sldId="275"/>
            <ac:spMk id="12" creationId="{83C98ABE-055B-441F-B07E-44F97F083C39}"/>
          </ac:spMkLst>
        </pc:spChg>
        <pc:spChg chg="add del">
          <ac:chgData name="Kumar Gaurav" userId="6ae317ba8d0ee54b" providerId="LiveId" clId="{4561E355-630D-4198-A443-57F80053A96C}" dt="2025-08-17T08:26:20.923" v="3447" actId="26606"/>
          <ac:spMkLst>
            <pc:docMk/>
            <pc:sldMk cId="2148696034" sldId="275"/>
            <ac:spMk id="14" creationId="{29FDB030-9B49-4CED-8CCD-4D99382388AC}"/>
          </ac:spMkLst>
        </pc:spChg>
        <pc:spChg chg="add del">
          <ac:chgData name="Kumar Gaurav" userId="6ae317ba8d0ee54b" providerId="LiveId" clId="{4561E355-630D-4198-A443-57F80053A96C}" dt="2025-08-17T08:26:20.923" v="3447" actId="26606"/>
          <ac:spMkLst>
            <pc:docMk/>
            <pc:sldMk cId="2148696034" sldId="275"/>
            <ac:spMk id="16" creationId="{3783CA14-24A1-485C-8B30-D6A5D87987AD}"/>
          </ac:spMkLst>
        </pc:spChg>
        <pc:spChg chg="add del">
          <ac:chgData name="Kumar Gaurav" userId="6ae317ba8d0ee54b" providerId="LiveId" clId="{4561E355-630D-4198-A443-57F80053A96C}" dt="2025-08-17T08:26:20.923" v="3447" actId="26606"/>
          <ac:spMkLst>
            <pc:docMk/>
            <pc:sldMk cId="2148696034" sldId="275"/>
            <ac:spMk id="18" creationId="{9A97C86A-04D6-40F7-AE84-31AB43E6A846}"/>
          </ac:spMkLst>
        </pc:spChg>
        <pc:spChg chg="add del">
          <ac:chgData name="Kumar Gaurav" userId="6ae317ba8d0ee54b" providerId="LiveId" clId="{4561E355-630D-4198-A443-57F80053A96C}" dt="2025-08-17T08:26:20.923" v="3447" actId="26606"/>
          <ac:spMkLst>
            <pc:docMk/>
            <pc:sldMk cId="2148696034" sldId="275"/>
            <ac:spMk id="20" creationId="{FF9F2414-84E8-453E-B1F3-389FDE8192D9}"/>
          </ac:spMkLst>
        </pc:spChg>
        <pc:spChg chg="add del">
          <ac:chgData name="Kumar Gaurav" userId="6ae317ba8d0ee54b" providerId="LiveId" clId="{4561E355-630D-4198-A443-57F80053A96C}" dt="2025-08-17T08:26:20.923" v="3447" actId="26606"/>
          <ac:spMkLst>
            <pc:docMk/>
            <pc:sldMk cId="2148696034" sldId="275"/>
            <ac:spMk id="22" creationId="{3ECA69A1-7536-43AC-85EF-C7106179F5ED}"/>
          </ac:spMkLst>
        </pc:spChg>
        <pc:spChg chg="add">
          <ac:chgData name="Kumar Gaurav" userId="6ae317ba8d0ee54b" providerId="LiveId" clId="{4561E355-630D-4198-A443-57F80053A96C}" dt="2025-08-17T08:26:20.923" v="3447" actId="26606"/>
          <ac:spMkLst>
            <pc:docMk/>
            <pc:sldMk cId="2148696034" sldId="275"/>
            <ac:spMk id="27" creationId="{665DBBEF-238B-476B-96AB-8AAC3224ECEA}"/>
          </ac:spMkLst>
        </pc:spChg>
        <pc:spChg chg="add">
          <ac:chgData name="Kumar Gaurav" userId="6ae317ba8d0ee54b" providerId="LiveId" clId="{4561E355-630D-4198-A443-57F80053A96C}" dt="2025-08-17T08:26:20.923" v="3447" actId="26606"/>
          <ac:spMkLst>
            <pc:docMk/>
            <pc:sldMk cId="2148696034" sldId="275"/>
            <ac:spMk id="29" creationId="{3FCFB1DE-0B7E-48CC-BA90-B2AB0889F9D6}"/>
          </ac:spMkLst>
        </pc:spChg>
        <pc:picChg chg="add mod">
          <ac:chgData name="Kumar Gaurav" userId="6ae317ba8d0ee54b" providerId="LiveId" clId="{4561E355-630D-4198-A443-57F80053A96C}" dt="2025-08-17T08:26:35.375" v="3449" actId="14100"/>
          <ac:picMkLst>
            <pc:docMk/>
            <pc:sldMk cId="2148696034" sldId="275"/>
            <ac:picMk id="5" creationId="{7D20021A-A350-CA1E-A5F4-D63C48ABBF61}"/>
          </ac:picMkLst>
        </pc:picChg>
      </pc:sldChg>
      <pc:sldChg chg="addSp delSp add del setBg delDesignElem">
        <pc:chgData name="Kumar Gaurav" userId="6ae317ba8d0ee54b" providerId="LiveId" clId="{4561E355-630D-4198-A443-57F80053A96C}" dt="2025-08-17T04:54:13.108" v="3389"/>
        <pc:sldMkLst>
          <pc:docMk/>
          <pc:sldMk cId="4176509096" sldId="275"/>
        </pc:sldMkLst>
        <pc:spChg chg="add del">
          <ac:chgData name="Kumar Gaurav" userId="6ae317ba8d0ee54b" providerId="LiveId" clId="{4561E355-630D-4198-A443-57F80053A96C}" dt="2025-08-17T04:54:13.108" v="3389"/>
          <ac:spMkLst>
            <pc:docMk/>
            <pc:sldMk cId="4176509096" sldId="275"/>
            <ac:spMk id="7" creationId="{DCED7221-B078-B1BF-F40E-53441550683F}"/>
          </ac:spMkLst>
        </pc:spChg>
        <pc:spChg chg="add del">
          <ac:chgData name="Kumar Gaurav" userId="6ae317ba8d0ee54b" providerId="LiveId" clId="{4561E355-630D-4198-A443-57F80053A96C}" dt="2025-08-17T04:54:13.108" v="3389"/>
          <ac:spMkLst>
            <pc:docMk/>
            <pc:sldMk cId="4176509096" sldId="275"/>
            <ac:spMk id="8" creationId="{AE86716A-75CA-EEE1-C5C1-458387594E79}"/>
          </ac:spMkLst>
        </pc:spChg>
        <pc:spChg chg="add del">
          <ac:chgData name="Kumar Gaurav" userId="6ae317ba8d0ee54b" providerId="LiveId" clId="{4561E355-630D-4198-A443-57F80053A96C}" dt="2025-08-17T04:54:13.108" v="3389"/>
          <ac:spMkLst>
            <pc:docMk/>
            <pc:sldMk cId="4176509096" sldId="275"/>
            <ac:spMk id="9" creationId="{A252CE2C-D0BB-F99C-1AE5-2CD4CF221CA9}"/>
          </ac:spMkLst>
        </pc:spChg>
        <pc:spChg chg="add del">
          <ac:chgData name="Kumar Gaurav" userId="6ae317ba8d0ee54b" providerId="LiveId" clId="{4561E355-630D-4198-A443-57F80053A96C}" dt="2025-08-17T04:54:13.108" v="3389"/>
          <ac:spMkLst>
            <pc:docMk/>
            <pc:sldMk cId="4176509096" sldId="275"/>
            <ac:spMk id="11" creationId="{EE649B84-0038-D954-D6DC-D43CEE478B3D}"/>
          </ac:spMkLst>
        </pc:spChg>
        <pc:spChg chg="add del">
          <ac:chgData name="Kumar Gaurav" userId="6ae317ba8d0ee54b" providerId="LiveId" clId="{4561E355-630D-4198-A443-57F80053A96C}" dt="2025-08-17T04:54:13.108" v="3389"/>
          <ac:spMkLst>
            <pc:docMk/>
            <pc:sldMk cId="4176509096" sldId="275"/>
            <ac:spMk id="13" creationId="{243A8815-04D2-58FC-43CE-11B5EDA558AD}"/>
          </ac:spMkLst>
        </pc:spChg>
        <pc:spChg chg="add del">
          <ac:chgData name="Kumar Gaurav" userId="6ae317ba8d0ee54b" providerId="LiveId" clId="{4561E355-630D-4198-A443-57F80053A96C}" dt="2025-08-17T04:54:13.108" v="3389"/>
          <ac:spMkLst>
            <pc:docMk/>
            <pc:sldMk cId="4176509096" sldId="275"/>
            <ac:spMk id="20" creationId="{EE9DE68A-0BB9-A7F7-72CB-557D7192C666}"/>
          </ac:spMkLst>
        </pc:spChg>
        <pc:spChg chg="add del">
          <ac:chgData name="Kumar Gaurav" userId="6ae317ba8d0ee54b" providerId="LiveId" clId="{4561E355-630D-4198-A443-57F80053A96C}" dt="2025-08-17T04:54:13.108" v="3389"/>
          <ac:spMkLst>
            <pc:docMk/>
            <pc:sldMk cId="4176509096" sldId="275"/>
            <ac:spMk id="22" creationId="{B83D1E48-6B88-461D-B052-9784F9AB06B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38EBA-1C47-46CE-B32D-922EF6538E5C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9018FD-B611-415F-98E2-C75658BBFEA1}">
      <dgm:prSet/>
      <dgm:spPr/>
      <dgm:t>
        <a:bodyPr/>
        <a:lstStyle/>
        <a:p>
          <a:r>
            <a:rPr lang="en-US"/>
            <a:t>Input</a:t>
          </a:r>
        </a:p>
      </dgm:t>
    </dgm:pt>
    <dgm:pt modelId="{13E72AFC-E65A-4352-B88E-E8A6D4C71412}" type="parTrans" cxnId="{6EC3BBBB-96F5-4F86-BE20-BD9F13731174}">
      <dgm:prSet/>
      <dgm:spPr/>
      <dgm:t>
        <a:bodyPr/>
        <a:lstStyle/>
        <a:p>
          <a:endParaRPr lang="en-US"/>
        </a:p>
      </dgm:t>
    </dgm:pt>
    <dgm:pt modelId="{10424331-3F8E-41D3-AB37-C422A792C07F}" type="sibTrans" cxnId="{6EC3BBBB-96F5-4F86-BE20-BD9F13731174}">
      <dgm:prSet/>
      <dgm:spPr/>
      <dgm:t>
        <a:bodyPr/>
        <a:lstStyle/>
        <a:p>
          <a:endParaRPr lang="en-US"/>
        </a:p>
      </dgm:t>
    </dgm:pt>
    <dgm:pt modelId="{AB792461-8DE5-431C-92E4-AE01C1D2ED01}">
      <dgm:prSet/>
      <dgm:spPr/>
      <dgm:t>
        <a:bodyPr/>
        <a:lstStyle/>
        <a:p>
          <a:r>
            <a:rPr lang="en-US"/>
            <a:t>Input text e.g. “What is the capital of India?”</a:t>
          </a:r>
        </a:p>
      </dgm:t>
    </dgm:pt>
    <dgm:pt modelId="{72A06573-DB45-4983-8E7C-E05E5C55FD6F}" type="parTrans" cxnId="{325C2CE7-D065-42C1-BCE7-AC1BAC5E1B1C}">
      <dgm:prSet/>
      <dgm:spPr/>
      <dgm:t>
        <a:bodyPr/>
        <a:lstStyle/>
        <a:p>
          <a:endParaRPr lang="en-US"/>
        </a:p>
      </dgm:t>
    </dgm:pt>
    <dgm:pt modelId="{20E79F94-4762-411B-BB77-36A4BA875A57}" type="sibTrans" cxnId="{325C2CE7-D065-42C1-BCE7-AC1BAC5E1B1C}">
      <dgm:prSet/>
      <dgm:spPr/>
      <dgm:t>
        <a:bodyPr/>
        <a:lstStyle/>
        <a:p>
          <a:endParaRPr lang="en-US"/>
        </a:p>
      </dgm:t>
    </dgm:pt>
    <dgm:pt modelId="{D5981A65-34C4-4DE0-99AD-F05B8770FE0C}">
      <dgm:prSet/>
      <dgm:spPr/>
      <dgm:t>
        <a:bodyPr/>
        <a:lstStyle/>
        <a:p>
          <a:r>
            <a:rPr lang="en-US" dirty="0"/>
            <a:t>Output</a:t>
          </a:r>
        </a:p>
      </dgm:t>
    </dgm:pt>
    <dgm:pt modelId="{2EBE532A-18BB-464D-A806-09162F069AF7}" type="parTrans" cxnId="{031D43C1-333D-4504-852C-8A88B37F1E36}">
      <dgm:prSet/>
      <dgm:spPr/>
      <dgm:t>
        <a:bodyPr/>
        <a:lstStyle/>
        <a:p>
          <a:endParaRPr lang="en-US"/>
        </a:p>
      </dgm:t>
    </dgm:pt>
    <dgm:pt modelId="{95531396-C3AF-4384-8C98-D7D566214601}" type="sibTrans" cxnId="{031D43C1-333D-4504-852C-8A88B37F1E36}">
      <dgm:prSet/>
      <dgm:spPr/>
      <dgm:t>
        <a:bodyPr/>
        <a:lstStyle/>
        <a:p>
          <a:endParaRPr lang="en-US"/>
        </a:p>
      </dgm:t>
    </dgm:pt>
    <dgm:pt modelId="{1C093AF7-C4C2-4611-AD22-B13A8B98E4C8}">
      <dgm:prSet/>
      <dgm:spPr/>
      <dgm:t>
        <a:bodyPr/>
        <a:lstStyle/>
        <a:p>
          <a:r>
            <a:rPr lang="en-US"/>
            <a:t>Output: “What is the capital of India?” The</a:t>
          </a:r>
        </a:p>
      </dgm:t>
    </dgm:pt>
    <dgm:pt modelId="{538EFE23-843B-44A6-AE9C-848E499C42CE}" type="parTrans" cxnId="{F2D63C3E-1BDA-435C-8C5A-771DAC2C336A}">
      <dgm:prSet/>
      <dgm:spPr/>
      <dgm:t>
        <a:bodyPr/>
        <a:lstStyle/>
        <a:p>
          <a:endParaRPr lang="en-US"/>
        </a:p>
      </dgm:t>
    </dgm:pt>
    <dgm:pt modelId="{A7D7E59D-4F65-432C-8BA9-4D034D58EABF}" type="sibTrans" cxnId="{F2D63C3E-1BDA-435C-8C5A-771DAC2C336A}">
      <dgm:prSet/>
      <dgm:spPr/>
      <dgm:t>
        <a:bodyPr/>
        <a:lstStyle/>
        <a:p>
          <a:endParaRPr lang="en-US"/>
        </a:p>
      </dgm:t>
    </dgm:pt>
    <dgm:pt modelId="{E9F213BB-56FC-4A34-9819-6DFC307F9391}">
      <dgm:prSet/>
      <dgm:spPr/>
      <dgm:t>
        <a:bodyPr/>
        <a:lstStyle/>
        <a:p>
          <a:r>
            <a:rPr lang="en-US"/>
            <a:t>Output</a:t>
          </a:r>
        </a:p>
      </dgm:t>
    </dgm:pt>
    <dgm:pt modelId="{1BB23973-0B57-4D2F-BB73-FF33CA593F69}" type="parTrans" cxnId="{45012A10-55D7-489A-A03C-6D4506E14495}">
      <dgm:prSet/>
      <dgm:spPr/>
      <dgm:t>
        <a:bodyPr/>
        <a:lstStyle/>
        <a:p>
          <a:endParaRPr lang="en-US"/>
        </a:p>
      </dgm:t>
    </dgm:pt>
    <dgm:pt modelId="{0B046E1F-7B24-494C-9814-2A6ACC7A2F6E}" type="sibTrans" cxnId="{45012A10-55D7-489A-A03C-6D4506E14495}">
      <dgm:prSet/>
      <dgm:spPr/>
      <dgm:t>
        <a:bodyPr/>
        <a:lstStyle/>
        <a:p>
          <a:endParaRPr lang="en-US"/>
        </a:p>
      </dgm:t>
    </dgm:pt>
    <dgm:pt modelId="{9360B66F-E501-40E7-A3B8-D2673BC847A9}">
      <dgm:prSet/>
      <dgm:spPr/>
      <dgm:t>
        <a:bodyPr/>
        <a:lstStyle/>
        <a:p>
          <a:r>
            <a:rPr lang="en-US" dirty="0"/>
            <a:t>Output: “What is the capital of India?” The capital</a:t>
          </a:r>
        </a:p>
      </dgm:t>
    </dgm:pt>
    <dgm:pt modelId="{6701F1E8-A63D-4E49-9E95-25638F1DF144}" type="parTrans" cxnId="{DE27E7E1-80C2-40BB-9CCE-51C04BF7FDDD}">
      <dgm:prSet/>
      <dgm:spPr/>
      <dgm:t>
        <a:bodyPr/>
        <a:lstStyle/>
        <a:p>
          <a:endParaRPr lang="en-US"/>
        </a:p>
      </dgm:t>
    </dgm:pt>
    <dgm:pt modelId="{FBF75706-7F0C-446B-A370-D83D11679E80}" type="sibTrans" cxnId="{DE27E7E1-80C2-40BB-9CCE-51C04BF7FDDD}">
      <dgm:prSet/>
      <dgm:spPr/>
      <dgm:t>
        <a:bodyPr/>
        <a:lstStyle/>
        <a:p>
          <a:endParaRPr lang="en-US"/>
        </a:p>
      </dgm:t>
    </dgm:pt>
    <dgm:pt modelId="{17B1E130-F0AF-4875-BA52-1532ADB53ADB}">
      <dgm:prSet/>
      <dgm:spPr/>
      <dgm:t>
        <a:bodyPr/>
        <a:lstStyle/>
        <a:p>
          <a:r>
            <a:rPr lang="en-US"/>
            <a:t>Output</a:t>
          </a:r>
        </a:p>
      </dgm:t>
    </dgm:pt>
    <dgm:pt modelId="{5D0C8770-9961-4195-89B8-DC4159A34816}" type="parTrans" cxnId="{9FE82743-5EB0-4083-9DA3-5B64ABC4400C}">
      <dgm:prSet/>
      <dgm:spPr/>
      <dgm:t>
        <a:bodyPr/>
        <a:lstStyle/>
        <a:p>
          <a:endParaRPr lang="en-US"/>
        </a:p>
      </dgm:t>
    </dgm:pt>
    <dgm:pt modelId="{8FCB7D37-25AD-496D-BC33-18BC91FC65CC}" type="sibTrans" cxnId="{9FE82743-5EB0-4083-9DA3-5B64ABC4400C}">
      <dgm:prSet/>
      <dgm:spPr/>
      <dgm:t>
        <a:bodyPr/>
        <a:lstStyle/>
        <a:p>
          <a:endParaRPr lang="en-US"/>
        </a:p>
      </dgm:t>
    </dgm:pt>
    <dgm:pt modelId="{6668131B-5DB5-4CD5-9AB5-1ED85E4353B6}">
      <dgm:prSet/>
      <dgm:spPr/>
      <dgm:t>
        <a:bodyPr/>
        <a:lstStyle/>
        <a:p>
          <a:r>
            <a:rPr lang="en-US"/>
            <a:t>Output: “What is the capital of India?” The capital of </a:t>
          </a:r>
        </a:p>
      </dgm:t>
    </dgm:pt>
    <dgm:pt modelId="{C9366164-C84D-4971-BB7F-3523358693C0}" type="parTrans" cxnId="{B3995458-F0DE-48B4-AE48-2CD213F2BAD2}">
      <dgm:prSet/>
      <dgm:spPr/>
      <dgm:t>
        <a:bodyPr/>
        <a:lstStyle/>
        <a:p>
          <a:endParaRPr lang="en-US"/>
        </a:p>
      </dgm:t>
    </dgm:pt>
    <dgm:pt modelId="{F0799FEE-5880-466A-A8BC-0F3C6ECF8642}" type="sibTrans" cxnId="{B3995458-F0DE-48B4-AE48-2CD213F2BAD2}">
      <dgm:prSet/>
      <dgm:spPr/>
      <dgm:t>
        <a:bodyPr/>
        <a:lstStyle/>
        <a:p>
          <a:endParaRPr lang="en-US"/>
        </a:p>
      </dgm:t>
    </dgm:pt>
    <dgm:pt modelId="{E042A250-774F-46CF-A2B2-D9AD8DDED766}">
      <dgm:prSet/>
      <dgm:spPr/>
      <dgm:t>
        <a:bodyPr/>
        <a:lstStyle/>
        <a:p>
          <a:r>
            <a:rPr lang="en-US"/>
            <a:t>Output</a:t>
          </a:r>
        </a:p>
      </dgm:t>
    </dgm:pt>
    <dgm:pt modelId="{813F7F0C-9485-485B-82CA-3056C42B54DB}" type="parTrans" cxnId="{0E2D8187-39F7-465A-B7D3-28A078BABDF3}">
      <dgm:prSet/>
      <dgm:spPr/>
      <dgm:t>
        <a:bodyPr/>
        <a:lstStyle/>
        <a:p>
          <a:endParaRPr lang="en-US"/>
        </a:p>
      </dgm:t>
    </dgm:pt>
    <dgm:pt modelId="{DA7BC87C-8235-46DF-BE6F-4D11275F03C2}" type="sibTrans" cxnId="{0E2D8187-39F7-465A-B7D3-28A078BABDF3}">
      <dgm:prSet/>
      <dgm:spPr/>
      <dgm:t>
        <a:bodyPr/>
        <a:lstStyle/>
        <a:p>
          <a:endParaRPr lang="en-US"/>
        </a:p>
      </dgm:t>
    </dgm:pt>
    <dgm:pt modelId="{91BBEB4F-48E9-40D7-B1ED-52A3D1C3F10D}">
      <dgm:prSet/>
      <dgm:spPr/>
      <dgm:t>
        <a:bodyPr/>
        <a:lstStyle/>
        <a:p>
          <a:r>
            <a:rPr lang="en-US"/>
            <a:t>Output: “What is the capital of India?” The capital of India</a:t>
          </a:r>
        </a:p>
      </dgm:t>
    </dgm:pt>
    <dgm:pt modelId="{0AE13BF8-9C04-483A-AE87-936787BCB605}" type="parTrans" cxnId="{A76F615A-0EF4-494B-9BEB-006D00BA5743}">
      <dgm:prSet/>
      <dgm:spPr/>
      <dgm:t>
        <a:bodyPr/>
        <a:lstStyle/>
        <a:p>
          <a:endParaRPr lang="en-US"/>
        </a:p>
      </dgm:t>
    </dgm:pt>
    <dgm:pt modelId="{26940809-04A8-49B3-8EFE-FE2B7416BC24}" type="sibTrans" cxnId="{A76F615A-0EF4-494B-9BEB-006D00BA5743}">
      <dgm:prSet/>
      <dgm:spPr/>
      <dgm:t>
        <a:bodyPr/>
        <a:lstStyle/>
        <a:p>
          <a:endParaRPr lang="en-US"/>
        </a:p>
      </dgm:t>
    </dgm:pt>
    <dgm:pt modelId="{A1070941-E53A-4405-9138-E3F624E278C7}">
      <dgm:prSet/>
      <dgm:spPr/>
      <dgm:t>
        <a:bodyPr/>
        <a:lstStyle/>
        <a:p>
          <a:r>
            <a:rPr lang="en-US"/>
            <a:t>Output</a:t>
          </a:r>
        </a:p>
      </dgm:t>
    </dgm:pt>
    <dgm:pt modelId="{3641BD61-0E16-43DE-8C3B-9226BC35BED8}" type="parTrans" cxnId="{DAB8E09A-25E6-4E6E-821E-B4C21DA2A4F6}">
      <dgm:prSet/>
      <dgm:spPr/>
      <dgm:t>
        <a:bodyPr/>
        <a:lstStyle/>
        <a:p>
          <a:endParaRPr lang="en-US"/>
        </a:p>
      </dgm:t>
    </dgm:pt>
    <dgm:pt modelId="{A9ADC606-7605-4201-A40E-D5092517B353}" type="sibTrans" cxnId="{DAB8E09A-25E6-4E6E-821E-B4C21DA2A4F6}">
      <dgm:prSet/>
      <dgm:spPr/>
      <dgm:t>
        <a:bodyPr/>
        <a:lstStyle/>
        <a:p>
          <a:endParaRPr lang="en-US"/>
        </a:p>
      </dgm:t>
    </dgm:pt>
    <dgm:pt modelId="{20E85D8C-DE58-4F6E-A4E5-D235168BAFBA}">
      <dgm:prSet/>
      <dgm:spPr/>
      <dgm:t>
        <a:bodyPr/>
        <a:lstStyle/>
        <a:p>
          <a:r>
            <a:rPr lang="en-US"/>
            <a:t>Output: “What is the capital of India?” The capital of India is</a:t>
          </a:r>
        </a:p>
      </dgm:t>
    </dgm:pt>
    <dgm:pt modelId="{5DC3E7A3-2C3A-4C1E-860E-E08FBC0F3862}" type="parTrans" cxnId="{42476BE9-1C5E-49B2-AFA6-A7894815A2C1}">
      <dgm:prSet/>
      <dgm:spPr/>
      <dgm:t>
        <a:bodyPr/>
        <a:lstStyle/>
        <a:p>
          <a:endParaRPr lang="en-US"/>
        </a:p>
      </dgm:t>
    </dgm:pt>
    <dgm:pt modelId="{FF67B341-0032-4320-9645-15F0E10FED0F}" type="sibTrans" cxnId="{42476BE9-1C5E-49B2-AFA6-A7894815A2C1}">
      <dgm:prSet/>
      <dgm:spPr/>
      <dgm:t>
        <a:bodyPr/>
        <a:lstStyle/>
        <a:p>
          <a:endParaRPr lang="en-US"/>
        </a:p>
      </dgm:t>
    </dgm:pt>
    <dgm:pt modelId="{B32A223D-9C8B-413F-9929-B09B4B98543C}">
      <dgm:prSet/>
      <dgm:spPr/>
      <dgm:t>
        <a:bodyPr/>
        <a:lstStyle/>
        <a:p>
          <a:r>
            <a:rPr lang="en-US"/>
            <a:t>Output</a:t>
          </a:r>
        </a:p>
      </dgm:t>
    </dgm:pt>
    <dgm:pt modelId="{51D9052A-D44D-4C28-B6BA-47C3E6213F65}" type="parTrans" cxnId="{6D17A272-DC0C-4CEA-9754-82C3D40F2B0B}">
      <dgm:prSet/>
      <dgm:spPr/>
      <dgm:t>
        <a:bodyPr/>
        <a:lstStyle/>
        <a:p>
          <a:endParaRPr lang="en-US"/>
        </a:p>
      </dgm:t>
    </dgm:pt>
    <dgm:pt modelId="{FB0285F2-F20D-43B7-B11C-F218CDC646E9}" type="sibTrans" cxnId="{6D17A272-DC0C-4CEA-9754-82C3D40F2B0B}">
      <dgm:prSet/>
      <dgm:spPr/>
      <dgm:t>
        <a:bodyPr/>
        <a:lstStyle/>
        <a:p>
          <a:endParaRPr lang="en-US"/>
        </a:p>
      </dgm:t>
    </dgm:pt>
    <dgm:pt modelId="{6AE88423-24FF-42CC-A4A7-F048350B2419}">
      <dgm:prSet/>
      <dgm:spPr/>
      <dgm:t>
        <a:bodyPr/>
        <a:lstStyle/>
        <a:p>
          <a:r>
            <a:rPr lang="en-US"/>
            <a:t>Output: “What is the capital of India?” The capital of India is New</a:t>
          </a:r>
        </a:p>
      </dgm:t>
    </dgm:pt>
    <dgm:pt modelId="{969ED934-1688-4FC6-9A82-A9B5E4BF9C42}" type="parTrans" cxnId="{983B79BF-5594-4ABF-8CDC-0B18778820E9}">
      <dgm:prSet/>
      <dgm:spPr/>
      <dgm:t>
        <a:bodyPr/>
        <a:lstStyle/>
        <a:p>
          <a:endParaRPr lang="en-US"/>
        </a:p>
      </dgm:t>
    </dgm:pt>
    <dgm:pt modelId="{587F2FC6-88B1-408C-9EF7-2B97BE4D5AEA}" type="sibTrans" cxnId="{983B79BF-5594-4ABF-8CDC-0B18778820E9}">
      <dgm:prSet/>
      <dgm:spPr/>
      <dgm:t>
        <a:bodyPr/>
        <a:lstStyle/>
        <a:p>
          <a:endParaRPr lang="en-US"/>
        </a:p>
      </dgm:t>
    </dgm:pt>
    <dgm:pt modelId="{7BDF8FEC-B952-485A-8F0F-65C5B20E74A2}">
      <dgm:prSet/>
      <dgm:spPr/>
      <dgm:t>
        <a:bodyPr/>
        <a:lstStyle/>
        <a:p>
          <a:r>
            <a:rPr lang="en-US"/>
            <a:t>Output</a:t>
          </a:r>
        </a:p>
      </dgm:t>
    </dgm:pt>
    <dgm:pt modelId="{7F4647D0-23EB-49DD-B630-65A29F53C4B3}" type="parTrans" cxnId="{19DE2A9A-CB68-430B-BFB7-887CB4455951}">
      <dgm:prSet/>
      <dgm:spPr/>
      <dgm:t>
        <a:bodyPr/>
        <a:lstStyle/>
        <a:p>
          <a:endParaRPr lang="en-US"/>
        </a:p>
      </dgm:t>
    </dgm:pt>
    <dgm:pt modelId="{038E1D2A-6016-489E-B382-560C961920B6}" type="sibTrans" cxnId="{19DE2A9A-CB68-430B-BFB7-887CB4455951}">
      <dgm:prSet/>
      <dgm:spPr/>
      <dgm:t>
        <a:bodyPr/>
        <a:lstStyle/>
        <a:p>
          <a:endParaRPr lang="en-US"/>
        </a:p>
      </dgm:t>
    </dgm:pt>
    <dgm:pt modelId="{D68DDF63-47FE-4C7E-B3DC-1A6DAF89EC44}">
      <dgm:prSet/>
      <dgm:spPr/>
      <dgm:t>
        <a:bodyPr/>
        <a:lstStyle/>
        <a:p>
          <a:r>
            <a:rPr lang="en-US"/>
            <a:t>Output: “What is the capital of India?” The capital of India is New Delhi</a:t>
          </a:r>
        </a:p>
      </dgm:t>
    </dgm:pt>
    <dgm:pt modelId="{3829C732-2DB7-49DE-819C-704E3D1320DA}" type="parTrans" cxnId="{BF184D82-7E72-4D5C-8777-1ECDDEBD8006}">
      <dgm:prSet/>
      <dgm:spPr/>
      <dgm:t>
        <a:bodyPr/>
        <a:lstStyle/>
        <a:p>
          <a:endParaRPr lang="en-US"/>
        </a:p>
      </dgm:t>
    </dgm:pt>
    <dgm:pt modelId="{A415D9E1-B777-4751-BFE5-3933F398A73E}" type="sibTrans" cxnId="{BF184D82-7E72-4D5C-8777-1ECDDEBD8006}">
      <dgm:prSet/>
      <dgm:spPr/>
      <dgm:t>
        <a:bodyPr/>
        <a:lstStyle/>
        <a:p>
          <a:endParaRPr lang="en-US"/>
        </a:p>
      </dgm:t>
    </dgm:pt>
    <dgm:pt modelId="{2B506381-878C-4100-A07E-F43A65B7E1DE}" type="pres">
      <dgm:prSet presAssocID="{F4538EBA-1C47-46CE-B32D-922EF6538E5C}" presName="Name0" presStyleCnt="0">
        <dgm:presLayoutVars>
          <dgm:dir/>
          <dgm:animLvl val="lvl"/>
          <dgm:resizeHandles val="exact"/>
        </dgm:presLayoutVars>
      </dgm:prSet>
      <dgm:spPr/>
    </dgm:pt>
    <dgm:pt modelId="{C138A93A-15D9-4B4F-A360-0BAE4F9A4EBF}" type="pres">
      <dgm:prSet presAssocID="{A69018FD-B611-415F-98E2-C75658BBFEA1}" presName="linNode" presStyleCnt="0"/>
      <dgm:spPr/>
    </dgm:pt>
    <dgm:pt modelId="{535F0F5A-030A-436B-8081-7DE8C8777E7F}" type="pres">
      <dgm:prSet presAssocID="{A69018FD-B611-415F-98E2-C75658BBFEA1}" presName="parentText" presStyleLbl="alignNode1" presStyleIdx="0" presStyleCnt="8">
        <dgm:presLayoutVars>
          <dgm:chMax val="1"/>
          <dgm:bulletEnabled/>
        </dgm:presLayoutVars>
      </dgm:prSet>
      <dgm:spPr/>
    </dgm:pt>
    <dgm:pt modelId="{0E5384BB-310D-4CCA-84AE-F8ACEA4E8A01}" type="pres">
      <dgm:prSet presAssocID="{A69018FD-B611-415F-98E2-C75658BBFEA1}" presName="descendantText" presStyleLbl="alignAccFollowNode1" presStyleIdx="0" presStyleCnt="8">
        <dgm:presLayoutVars>
          <dgm:bulletEnabled/>
        </dgm:presLayoutVars>
      </dgm:prSet>
      <dgm:spPr/>
    </dgm:pt>
    <dgm:pt modelId="{E710BC7F-5C55-49E5-891B-72D6A8E7A1CC}" type="pres">
      <dgm:prSet presAssocID="{10424331-3F8E-41D3-AB37-C422A792C07F}" presName="sp" presStyleCnt="0"/>
      <dgm:spPr/>
    </dgm:pt>
    <dgm:pt modelId="{3289DCA4-4341-4F06-A8D1-066D6D89D63B}" type="pres">
      <dgm:prSet presAssocID="{D5981A65-34C4-4DE0-99AD-F05B8770FE0C}" presName="linNode" presStyleCnt="0"/>
      <dgm:spPr/>
    </dgm:pt>
    <dgm:pt modelId="{DCF089FD-69B8-4F94-B811-663BB65C9D54}" type="pres">
      <dgm:prSet presAssocID="{D5981A65-34C4-4DE0-99AD-F05B8770FE0C}" presName="parentText" presStyleLbl="alignNode1" presStyleIdx="1" presStyleCnt="8">
        <dgm:presLayoutVars>
          <dgm:chMax val="1"/>
          <dgm:bulletEnabled/>
        </dgm:presLayoutVars>
      </dgm:prSet>
      <dgm:spPr/>
    </dgm:pt>
    <dgm:pt modelId="{4762B499-5BA8-4549-BF2B-95D082142E05}" type="pres">
      <dgm:prSet presAssocID="{D5981A65-34C4-4DE0-99AD-F05B8770FE0C}" presName="descendantText" presStyleLbl="alignAccFollowNode1" presStyleIdx="1" presStyleCnt="8">
        <dgm:presLayoutVars>
          <dgm:bulletEnabled/>
        </dgm:presLayoutVars>
      </dgm:prSet>
      <dgm:spPr/>
    </dgm:pt>
    <dgm:pt modelId="{A8C5C295-BD64-4ECD-851E-2F0A4126FCBE}" type="pres">
      <dgm:prSet presAssocID="{95531396-C3AF-4384-8C98-D7D566214601}" presName="sp" presStyleCnt="0"/>
      <dgm:spPr/>
    </dgm:pt>
    <dgm:pt modelId="{01DFAC18-69C2-4B7F-9CBA-061C58F58643}" type="pres">
      <dgm:prSet presAssocID="{E9F213BB-56FC-4A34-9819-6DFC307F9391}" presName="linNode" presStyleCnt="0"/>
      <dgm:spPr/>
    </dgm:pt>
    <dgm:pt modelId="{2FB1489F-48F4-4927-A917-B5D1DBC030AD}" type="pres">
      <dgm:prSet presAssocID="{E9F213BB-56FC-4A34-9819-6DFC307F9391}" presName="parentText" presStyleLbl="alignNode1" presStyleIdx="2" presStyleCnt="8">
        <dgm:presLayoutVars>
          <dgm:chMax val="1"/>
          <dgm:bulletEnabled/>
        </dgm:presLayoutVars>
      </dgm:prSet>
      <dgm:spPr/>
    </dgm:pt>
    <dgm:pt modelId="{F963B235-A5F8-4AF8-9741-78EAB8D47683}" type="pres">
      <dgm:prSet presAssocID="{E9F213BB-56FC-4A34-9819-6DFC307F9391}" presName="descendantText" presStyleLbl="alignAccFollowNode1" presStyleIdx="2" presStyleCnt="8">
        <dgm:presLayoutVars>
          <dgm:bulletEnabled/>
        </dgm:presLayoutVars>
      </dgm:prSet>
      <dgm:spPr/>
    </dgm:pt>
    <dgm:pt modelId="{23D8973F-B229-4949-A169-D31B6B93D3E8}" type="pres">
      <dgm:prSet presAssocID="{0B046E1F-7B24-494C-9814-2A6ACC7A2F6E}" presName="sp" presStyleCnt="0"/>
      <dgm:spPr/>
    </dgm:pt>
    <dgm:pt modelId="{DBF63AAE-F01B-4E17-9DC4-2975BEC2E3E0}" type="pres">
      <dgm:prSet presAssocID="{17B1E130-F0AF-4875-BA52-1532ADB53ADB}" presName="linNode" presStyleCnt="0"/>
      <dgm:spPr/>
    </dgm:pt>
    <dgm:pt modelId="{A14021C7-2F0B-4475-9FCE-576601AF1A08}" type="pres">
      <dgm:prSet presAssocID="{17B1E130-F0AF-4875-BA52-1532ADB53ADB}" presName="parentText" presStyleLbl="alignNode1" presStyleIdx="3" presStyleCnt="8">
        <dgm:presLayoutVars>
          <dgm:chMax val="1"/>
          <dgm:bulletEnabled/>
        </dgm:presLayoutVars>
      </dgm:prSet>
      <dgm:spPr/>
    </dgm:pt>
    <dgm:pt modelId="{5F95982A-6FE1-4F94-A541-AF542186A845}" type="pres">
      <dgm:prSet presAssocID="{17B1E130-F0AF-4875-BA52-1532ADB53ADB}" presName="descendantText" presStyleLbl="alignAccFollowNode1" presStyleIdx="3" presStyleCnt="8">
        <dgm:presLayoutVars>
          <dgm:bulletEnabled/>
        </dgm:presLayoutVars>
      </dgm:prSet>
      <dgm:spPr/>
    </dgm:pt>
    <dgm:pt modelId="{7263283A-EA3D-4AD0-B093-616BD8CB7458}" type="pres">
      <dgm:prSet presAssocID="{8FCB7D37-25AD-496D-BC33-18BC91FC65CC}" presName="sp" presStyleCnt="0"/>
      <dgm:spPr/>
    </dgm:pt>
    <dgm:pt modelId="{096C42FA-6953-453C-9B31-9E7C5561B877}" type="pres">
      <dgm:prSet presAssocID="{E042A250-774F-46CF-A2B2-D9AD8DDED766}" presName="linNode" presStyleCnt="0"/>
      <dgm:spPr/>
    </dgm:pt>
    <dgm:pt modelId="{74E4A506-BDB5-42BA-98F3-808071CE5BD5}" type="pres">
      <dgm:prSet presAssocID="{E042A250-774F-46CF-A2B2-D9AD8DDED766}" presName="parentText" presStyleLbl="alignNode1" presStyleIdx="4" presStyleCnt="8">
        <dgm:presLayoutVars>
          <dgm:chMax val="1"/>
          <dgm:bulletEnabled/>
        </dgm:presLayoutVars>
      </dgm:prSet>
      <dgm:spPr/>
    </dgm:pt>
    <dgm:pt modelId="{306B5DD3-7342-4259-A9BD-4F376EF8AED4}" type="pres">
      <dgm:prSet presAssocID="{E042A250-774F-46CF-A2B2-D9AD8DDED766}" presName="descendantText" presStyleLbl="alignAccFollowNode1" presStyleIdx="4" presStyleCnt="8">
        <dgm:presLayoutVars>
          <dgm:bulletEnabled/>
        </dgm:presLayoutVars>
      </dgm:prSet>
      <dgm:spPr/>
    </dgm:pt>
    <dgm:pt modelId="{B9EFB443-2655-4A08-B008-A8038307B8F2}" type="pres">
      <dgm:prSet presAssocID="{DA7BC87C-8235-46DF-BE6F-4D11275F03C2}" presName="sp" presStyleCnt="0"/>
      <dgm:spPr/>
    </dgm:pt>
    <dgm:pt modelId="{DE1751D8-9D9D-4CBE-A335-07C697367D1B}" type="pres">
      <dgm:prSet presAssocID="{A1070941-E53A-4405-9138-E3F624E278C7}" presName="linNode" presStyleCnt="0"/>
      <dgm:spPr/>
    </dgm:pt>
    <dgm:pt modelId="{7E6B5052-85BB-49EB-9152-59779253ACCA}" type="pres">
      <dgm:prSet presAssocID="{A1070941-E53A-4405-9138-E3F624E278C7}" presName="parentText" presStyleLbl="alignNode1" presStyleIdx="5" presStyleCnt="8">
        <dgm:presLayoutVars>
          <dgm:chMax val="1"/>
          <dgm:bulletEnabled/>
        </dgm:presLayoutVars>
      </dgm:prSet>
      <dgm:spPr/>
    </dgm:pt>
    <dgm:pt modelId="{AF5EE598-914E-48F6-93EC-1F857A00F516}" type="pres">
      <dgm:prSet presAssocID="{A1070941-E53A-4405-9138-E3F624E278C7}" presName="descendantText" presStyleLbl="alignAccFollowNode1" presStyleIdx="5" presStyleCnt="8">
        <dgm:presLayoutVars>
          <dgm:bulletEnabled/>
        </dgm:presLayoutVars>
      </dgm:prSet>
      <dgm:spPr/>
    </dgm:pt>
    <dgm:pt modelId="{CE28A187-88E1-47FD-8326-1A3A70E3F789}" type="pres">
      <dgm:prSet presAssocID="{A9ADC606-7605-4201-A40E-D5092517B353}" presName="sp" presStyleCnt="0"/>
      <dgm:spPr/>
    </dgm:pt>
    <dgm:pt modelId="{33FD3CF1-4238-4D2C-8E0D-8198B183B432}" type="pres">
      <dgm:prSet presAssocID="{B32A223D-9C8B-413F-9929-B09B4B98543C}" presName="linNode" presStyleCnt="0"/>
      <dgm:spPr/>
    </dgm:pt>
    <dgm:pt modelId="{EA7DDC03-3AA7-4C94-8633-D1B9A78A0264}" type="pres">
      <dgm:prSet presAssocID="{B32A223D-9C8B-413F-9929-B09B4B98543C}" presName="parentText" presStyleLbl="alignNode1" presStyleIdx="6" presStyleCnt="8">
        <dgm:presLayoutVars>
          <dgm:chMax val="1"/>
          <dgm:bulletEnabled/>
        </dgm:presLayoutVars>
      </dgm:prSet>
      <dgm:spPr/>
    </dgm:pt>
    <dgm:pt modelId="{F907BCF7-3A33-4AED-830A-3929692D4A10}" type="pres">
      <dgm:prSet presAssocID="{B32A223D-9C8B-413F-9929-B09B4B98543C}" presName="descendantText" presStyleLbl="alignAccFollowNode1" presStyleIdx="6" presStyleCnt="8">
        <dgm:presLayoutVars>
          <dgm:bulletEnabled/>
        </dgm:presLayoutVars>
      </dgm:prSet>
      <dgm:spPr/>
    </dgm:pt>
    <dgm:pt modelId="{1554110A-EAA6-4F11-A3D5-8A655E47F231}" type="pres">
      <dgm:prSet presAssocID="{FB0285F2-F20D-43B7-B11C-F218CDC646E9}" presName="sp" presStyleCnt="0"/>
      <dgm:spPr/>
    </dgm:pt>
    <dgm:pt modelId="{BF3F1112-3A39-461F-85DC-BEB0E7154CEF}" type="pres">
      <dgm:prSet presAssocID="{7BDF8FEC-B952-485A-8F0F-65C5B20E74A2}" presName="linNode" presStyleCnt="0"/>
      <dgm:spPr/>
    </dgm:pt>
    <dgm:pt modelId="{9B9DEC8B-7219-4598-BAC0-770EB6FBB6DB}" type="pres">
      <dgm:prSet presAssocID="{7BDF8FEC-B952-485A-8F0F-65C5B20E74A2}" presName="parentText" presStyleLbl="alignNode1" presStyleIdx="7" presStyleCnt="8">
        <dgm:presLayoutVars>
          <dgm:chMax val="1"/>
          <dgm:bulletEnabled/>
        </dgm:presLayoutVars>
      </dgm:prSet>
      <dgm:spPr/>
    </dgm:pt>
    <dgm:pt modelId="{E9951518-2A53-42D0-AC29-D98F13A319CB}" type="pres">
      <dgm:prSet presAssocID="{7BDF8FEC-B952-485A-8F0F-65C5B20E74A2}" presName="descendantText" presStyleLbl="alignAccFollowNode1" presStyleIdx="7" presStyleCnt="8">
        <dgm:presLayoutVars>
          <dgm:bulletEnabled/>
        </dgm:presLayoutVars>
      </dgm:prSet>
      <dgm:spPr/>
    </dgm:pt>
  </dgm:ptLst>
  <dgm:cxnLst>
    <dgm:cxn modelId="{93B94F02-517B-413E-94E4-C1E42BD4C872}" type="presOf" srcId="{6AE88423-24FF-42CC-A4A7-F048350B2419}" destId="{F907BCF7-3A33-4AED-830A-3929692D4A10}" srcOrd="0" destOrd="0" presId="urn:microsoft.com/office/officeart/2016/7/layout/VerticalSolidActionList"/>
    <dgm:cxn modelId="{CF3D3207-9910-4654-8363-FE63C04576FC}" type="presOf" srcId="{B32A223D-9C8B-413F-9929-B09B4B98543C}" destId="{EA7DDC03-3AA7-4C94-8633-D1B9A78A0264}" srcOrd="0" destOrd="0" presId="urn:microsoft.com/office/officeart/2016/7/layout/VerticalSolidActionList"/>
    <dgm:cxn modelId="{45012A10-55D7-489A-A03C-6D4506E14495}" srcId="{F4538EBA-1C47-46CE-B32D-922EF6538E5C}" destId="{E9F213BB-56FC-4A34-9819-6DFC307F9391}" srcOrd="2" destOrd="0" parTransId="{1BB23973-0B57-4D2F-BB73-FF33CA593F69}" sibTransId="{0B046E1F-7B24-494C-9814-2A6ACC7A2F6E}"/>
    <dgm:cxn modelId="{D049C111-20BB-4494-B101-EB7F6BD27734}" type="presOf" srcId="{20E85D8C-DE58-4F6E-A4E5-D235168BAFBA}" destId="{AF5EE598-914E-48F6-93EC-1F857A00F516}" srcOrd="0" destOrd="0" presId="urn:microsoft.com/office/officeart/2016/7/layout/VerticalSolidActionList"/>
    <dgm:cxn modelId="{0F69FC19-9D7B-4AF8-8F37-01DE89B2DD23}" type="presOf" srcId="{D5981A65-34C4-4DE0-99AD-F05B8770FE0C}" destId="{DCF089FD-69B8-4F94-B811-663BB65C9D54}" srcOrd="0" destOrd="0" presId="urn:microsoft.com/office/officeart/2016/7/layout/VerticalSolidActionList"/>
    <dgm:cxn modelId="{BD8D4A26-0C77-449D-B5ED-5A6D2DF36602}" type="presOf" srcId="{91BBEB4F-48E9-40D7-B1ED-52A3D1C3F10D}" destId="{306B5DD3-7342-4259-A9BD-4F376EF8AED4}" srcOrd="0" destOrd="0" presId="urn:microsoft.com/office/officeart/2016/7/layout/VerticalSolidActionList"/>
    <dgm:cxn modelId="{AF0AD12B-D856-4BBD-9EC9-34288B87368F}" type="presOf" srcId="{E042A250-774F-46CF-A2B2-D9AD8DDED766}" destId="{74E4A506-BDB5-42BA-98F3-808071CE5BD5}" srcOrd="0" destOrd="0" presId="urn:microsoft.com/office/officeart/2016/7/layout/VerticalSolidActionList"/>
    <dgm:cxn modelId="{F2D63C3E-1BDA-435C-8C5A-771DAC2C336A}" srcId="{D5981A65-34C4-4DE0-99AD-F05B8770FE0C}" destId="{1C093AF7-C4C2-4611-AD22-B13A8B98E4C8}" srcOrd="0" destOrd="0" parTransId="{538EFE23-843B-44A6-AE9C-848E499C42CE}" sibTransId="{A7D7E59D-4F65-432C-8BA9-4D034D58EABF}"/>
    <dgm:cxn modelId="{9FE82743-5EB0-4083-9DA3-5B64ABC4400C}" srcId="{F4538EBA-1C47-46CE-B32D-922EF6538E5C}" destId="{17B1E130-F0AF-4875-BA52-1532ADB53ADB}" srcOrd="3" destOrd="0" parTransId="{5D0C8770-9961-4195-89B8-DC4159A34816}" sibTransId="{8FCB7D37-25AD-496D-BC33-18BC91FC65CC}"/>
    <dgm:cxn modelId="{BE21524E-45B6-41B8-B64D-B6FB0E2D90B3}" type="presOf" srcId="{D68DDF63-47FE-4C7E-B3DC-1A6DAF89EC44}" destId="{E9951518-2A53-42D0-AC29-D98F13A319CB}" srcOrd="0" destOrd="0" presId="urn:microsoft.com/office/officeart/2016/7/layout/VerticalSolidActionList"/>
    <dgm:cxn modelId="{6D17A272-DC0C-4CEA-9754-82C3D40F2B0B}" srcId="{F4538EBA-1C47-46CE-B32D-922EF6538E5C}" destId="{B32A223D-9C8B-413F-9929-B09B4B98543C}" srcOrd="6" destOrd="0" parTransId="{51D9052A-D44D-4C28-B6BA-47C3E6213F65}" sibTransId="{FB0285F2-F20D-43B7-B11C-F218CDC646E9}"/>
    <dgm:cxn modelId="{B3995458-F0DE-48B4-AE48-2CD213F2BAD2}" srcId="{17B1E130-F0AF-4875-BA52-1532ADB53ADB}" destId="{6668131B-5DB5-4CD5-9AB5-1ED85E4353B6}" srcOrd="0" destOrd="0" parTransId="{C9366164-C84D-4971-BB7F-3523358693C0}" sibTransId="{F0799FEE-5880-466A-A8BC-0F3C6ECF8642}"/>
    <dgm:cxn modelId="{D51EA658-EF79-4A33-985E-ADB79A54FDAD}" type="presOf" srcId="{F4538EBA-1C47-46CE-B32D-922EF6538E5C}" destId="{2B506381-878C-4100-A07E-F43A65B7E1DE}" srcOrd="0" destOrd="0" presId="urn:microsoft.com/office/officeart/2016/7/layout/VerticalSolidActionList"/>
    <dgm:cxn modelId="{A76F615A-0EF4-494B-9BEB-006D00BA5743}" srcId="{E042A250-774F-46CF-A2B2-D9AD8DDED766}" destId="{91BBEB4F-48E9-40D7-B1ED-52A3D1C3F10D}" srcOrd="0" destOrd="0" parTransId="{0AE13BF8-9C04-483A-AE87-936787BCB605}" sibTransId="{26940809-04A8-49B3-8EFE-FE2B7416BC24}"/>
    <dgm:cxn modelId="{BF184D82-7E72-4D5C-8777-1ECDDEBD8006}" srcId="{7BDF8FEC-B952-485A-8F0F-65C5B20E74A2}" destId="{D68DDF63-47FE-4C7E-B3DC-1A6DAF89EC44}" srcOrd="0" destOrd="0" parTransId="{3829C732-2DB7-49DE-819C-704E3D1320DA}" sibTransId="{A415D9E1-B777-4751-BFE5-3933F398A73E}"/>
    <dgm:cxn modelId="{7E694687-6F43-416F-9CF6-7989FB42AEA0}" type="presOf" srcId="{AB792461-8DE5-431C-92E4-AE01C1D2ED01}" destId="{0E5384BB-310D-4CCA-84AE-F8ACEA4E8A01}" srcOrd="0" destOrd="0" presId="urn:microsoft.com/office/officeart/2016/7/layout/VerticalSolidActionList"/>
    <dgm:cxn modelId="{0E2D8187-39F7-465A-B7D3-28A078BABDF3}" srcId="{F4538EBA-1C47-46CE-B32D-922EF6538E5C}" destId="{E042A250-774F-46CF-A2B2-D9AD8DDED766}" srcOrd="4" destOrd="0" parTransId="{813F7F0C-9485-485B-82CA-3056C42B54DB}" sibTransId="{DA7BC87C-8235-46DF-BE6F-4D11275F03C2}"/>
    <dgm:cxn modelId="{0CF7FA87-46B2-4B6C-9867-9138C4FEF18C}" type="presOf" srcId="{6668131B-5DB5-4CD5-9AB5-1ED85E4353B6}" destId="{5F95982A-6FE1-4F94-A541-AF542186A845}" srcOrd="0" destOrd="0" presId="urn:microsoft.com/office/officeart/2016/7/layout/VerticalSolidActionList"/>
    <dgm:cxn modelId="{A8D9638B-61D4-429A-B393-2480378CE88B}" type="presOf" srcId="{A1070941-E53A-4405-9138-E3F624E278C7}" destId="{7E6B5052-85BB-49EB-9152-59779253ACCA}" srcOrd="0" destOrd="0" presId="urn:microsoft.com/office/officeart/2016/7/layout/VerticalSolidActionList"/>
    <dgm:cxn modelId="{19DE2A9A-CB68-430B-BFB7-887CB4455951}" srcId="{F4538EBA-1C47-46CE-B32D-922EF6538E5C}" destId="{7BDF8FEC-B952-485A-8F0F-65C5B20E74A2}" srcOrd="7" destOrd="0" parTransId="{7F4647D0-23EB-49DD-B630-65A29F53C4B3}" sibTransId="{038E1D2A-6016-489E-B382-560C961920B6}"/>
    <dgm:cxn modelId="{DAB8E09A-25E6-4E6E-821E-B4C21DA2A4F6}" srcId="{F4538EBA-1C47-46CE-B32D-922EF6538E5C}" destId="{A1070941-E53A-4405-9138-E3F624E278C7}" srcOrd="5" destOrd="0" parTransId="{3641BD61-0E16-43DE-8C3B-9226BC35BED8}" sibTransId="{A9ADC606-7605-4201-A40E-D5092517B353}"/>
    <dgm:cxn modelId="{C3A351AF-1C47-4975-AAB8-129CB33F788D}" type="presOf" srcId="{1C093AF7-C4C2-4611-AD22-B13A8B98E4C8}" destId="{4762B499-5BA8-4549-BF2B-95D082142E05}" srcOrd="0" destOrd="0" presId="urn:microsoft.com/office/officeart/2016/7/layout/VerticalSolidActionList"/>
    <dgm:cxn modelId="{FBAC66B7-0FA6-4861-ADF8-A73D67C11651}" type="presOf" srcId="{E9F213BB-56FC-4A34-9819-6DFC307F9391}" destId="{2FB1489F-48F4-4927-A917-B5D1DBC030AD}" srcOrd="0" destOrd="0" presId="urn:microsoft.com/office/officeart/2016/7/layout/VerticalSolidActionList"/>
    <dgm:cxn modelId="{6EC3BBBB-96F5-4F86-BE20-BD9F13731174}" srcId="{F4538EBA-1C47-46CE-B32D-922EF6538E5C}" destId="{A69018FD-B611-415F-98E2-C75658BBFEA1}" srcOrd="0" destOrd="0" parTransId="{13E72AFC-E65A-4352-B88E-E8A6D4C71412}" sibTransId="{10424331-3F8E-41D3-AB37-C422A792C07F}"/>
    <dgm:cxn modelId="{983B79BF-5594-4ABF-8CDC-0B18778820E9}" srcId="{B32A223D-9C8B-413F-9929-B09B4B98543C}" destId="{6AE88423-24FF-42CC-A4A7-F048350B2419}" srcOrd="0" destOrd="0" parTransId="{969ED934-1688-4FC6-9A82-A9B5E4BF9C42}" sibTransId="{587F2FC6-88B1-408C-9EF7-2B97BE4D5AEA}"/>
    <dgm:cxn modelId="{031D43C1-333D-4504-852C-8A88B37F1E36}" srcId="{F4538EBA-1C47-46CE-B32D-922EF6538E5C}" destId="{D5981A65-34C4-4DE0-99AD-F05B8770FE0C}" srcOrd="1" destOrd="0" parTransId="{2EBE532A-18BB-464D-A806-09162F069AF7}" sibTransId="{95531396-C3AF-4384-8C98-D7D566214601}"/>
    <dgm:cxn modelId="{EA62A7C5-F27A-4F7B-AF7E-987AF015CD76}" type="presOf" srcId="{A69018FD-B611-415F-98E2-C75658BBFEA1}" destId="{535F0F5A-030A-436B-8081-7DE8C8777E7F}" srcOrd="0" destOrd="0" presId="urn:microsoft.com/office/officeart/2016/7/layout/VerticalSolidActionList"/>
    <dgm:cxn modelId="{CBA30DC8-E577-417E-B371-9EF6DB87B770}" type="presOf" srcId="{9360B66F-E501-40E7-A3B8-D2673BC847A9}" destId="{F963B235-A5F8-4AF8-9741-78EAB8D47683}" srcOrd="0" destOrd="0" presId="urn:microsoft.com/office/officeart/2016/7/layout/VerticalSolidActionList"/>
    <dgm:cxn modelId="{DE27E7E1-80C2-40BB-9CCE-51C04BF7FDDD}" srcId="{E9F213BB-56FC-4A34-9819-6DFC307F9391}" destId="{9360B66F-E501-40E7-A3B8-D2673BC847A9}" srcOrd="0" destOrd="0" parTransId="{6701F1E8-A63D-4E49-9E95-25638F1DF144}" sibTransId="{FBF75706-7F0C-446B-A370-D83D11679E80}"/>
    <dgm:cxn modelId="{325C2CE7-D065-42C1-BCE7-AC1BAC5E1B1C}" srcId="{A69018FD-B611-415F-98E2-C75658BBFEA1}" destId="{AB792461-8DE5-431C-92E4-AE01C1D2ED01}" srcOrd="0" destOrd="0" parTransId="{72A06573-DB45-4983-8E7C-E05E5C55FD6F}" sibTransId="{20E79F94-4762-411B-BB77-36A4BA875A57}"/>
    <dgm:cxn modelId="{42476BE9-1C5E-49B2-AFA6-A7894815A2C1}" srcId="{A1070941-E53A-4405-9138-E3F624E278C7}" destId="{20E85D8C-DE58-4F6E-A4E5-D235168BAFBA}" srcOrd="0" destOrd="0" parTransId="{5DC3E7A3-2C3A-4C1E-860E-E08FBC0F3862}" sibTransId="{FF67B341-0032-4320-9645-15F0E10FED0F}"/>
    <dgm:cxn modelId="{5F3806EC-714C-4A30-9163-9CC41646157F}" type="presOf" srcId="{17B1E130-F0AF-4875-BA52-1532ADB53ADB}" destId="{A14021C7-2F0B-4475-9FCE-576601AF1A08}" srcOrd="0" destOrd="0" presId="urn:microsoft.com/office/officeart/2016/7/layout/VerticalSolidActionList"/>
    <dgm:cxn modelId="{BB9556F4-F9BE-4CDB-B4C9-1467D2867611}" type="presOf" srcId="{7BDF8FEC-B952-485A-8F0F-65C5B20E74A2}" destId="{9B9DEC8B-7219-4598-BAC0-770EB6FBB6DB}" srcOrd="0" destOrd="0" presId="urn:microsoft.com/office/officeart/2016/7/layout/VerticalSolidActionList"/>
    <dgm:cxn modelId="{ECE8D6CF-B25A-4B67-85B5-9CE1442DF43E}" type="presParOf" srcId="{2B506381-878C-4100-A07E-F43A65B7E1DE}" destId="{C138A93A-15D9-4B4F-A360-0BAE4F9A4EBF}" srcOrd="0" destOrd="0" presId="urn:microsoft.com/office/officeart/2016/7/layout/VerticalSolidActionList"/>
    <dgm:cxn modelId="{FA265292-78F3-40B8-BBB9-6C7AEA42D170}" type="presParOf" srcId="{C138A93A-15D9-4B4F-A360-0BAE4F9A4EBF}" destId="{535F0F5A-030A-436B-8081-7DE8C8777E7F}" srcOrd="0" destOrd="0" presId="urn:microsoft.com/office/officeart/2016/7/layout/VerticalSolidActionList"/>
    <dgm:cxn modelId="{A6ABF4B7-671F-42D8-BC61-7459684527FF}" type="presParOf" srcId="{C138A93A-15D9-4B4F-A360-0BAE4F9A4EBF}" destId="{0E5384BB-310D-4CCA-84AE-F8ACEA4E8A01}" srcOrd="1" destOrd="0" presId="urn:microsoft.com/office/officeart/2016/7/layout/VerticalSolidActionList"/>
    <dgm:cxn modelId="{3476CD51-995B-4AFE-9FA6-73809A73595E}" type="presParOf" srcId="{2B506381-878C-4100-A07E-F43A65B7E1DE}" destId="{E710BC7F-5C55-49E5-891B-72D6A8E7A1CC}" srcOrd="1" destOrd="0" presId="urn:microsoft.com/office/officeart/2016/7/layout/VerticalSolidActionList"/>
    <dgm:cxn modelId="{713CCEEF-C575-4BB6-A1E7-27AF84741AE8}" type="presParOf" srcId="{2B506381-878C-4100-A07E-F43A65B7E1DE}" destId="{3289DCA4-4341-4F06-A8D1-066D6D89D63B}" srcOrd="2" destOrd="0" presId="urn:microsoft.com/office/officeart/2016/7/layout/VerticalSolidActionList"/>
    <dgm:cxn modelId="{9511BA1E-F004-4964-ABFF-C4E86DA6711A}" type="presParOf" srcId="{3289DCA4-4341-4F06-A8D1-066D6D89D63B}" destId="{DCF089FD-69B8-4F94-B811-663BB65C9D54}" srcOrd="0" destOrd="0" presId="urn:microsoft.com/office/officeart/2016/7/layout/VerticalSolidActionList"/>
    <dgm:cxn modelId="{3AE4E15E-B962-42A8-8B63-AAAA13BA36E6}" type="presParOf" srcId="{3289DCA4-4341-4F06-A8D1-066D6D89D63B}" destId="{4762B499-5BA8-4549-BF2B-95D082142E05}" srcOrd="1" destOrd="0" presId="urn:microsoft.com/office/officeart/2016/7/layout/VerticalSolidActionList"/>
    <dgm:cxn modelId="{097137A5-E2DA-4FF9-B0C4-B0B1CD10B37B}" type="presParOf" srcId="{2B506381-878C-4100-A07E-F43A65B7E1DE}" destId="{A8C5C295-BD64-4ECD-851E-2F0A4126FCBE}" srcOrd="3" destOrd="0" presId="urn:microsoft.com/office/officeart/2016/7/layout/VerticalSolidActionList"/>
    <dgm:cxn modelId="{41C8792C-A173-407F-8D36-6B8E12DF8D6A}" type="presParOf" srcId="{2B506381-878C-4100-A07E-F43A65B7E1DE}" destId="{01DFAC18-69C2-4B7F-9CBA-061C58F58643}" srcOrd="4" destOrd="0" presId="urn:microsoft.com/office/officeart/2016/7/layout/VerticalSolidActionList"/>
    <dgm:cxn modelId="{FB536453-56A2-4A3A-A62E-5DE05D48284A}" type="presParOf" srcId="{01DFAC18-69C2-4B7F-9CBA-061C58F58643}" destId="{2FB1489F-48F4-4927-A917-B5D1DBC030AD}" srcOrd="0" destOrd="0" presId="urn:microsoft.com/office/officeart/2016/7/layout/VerticalSolidActionList"/>
    <dgm:cxn modelId="{98B1C5F7-5365-44AF-8112-9E2CC5F88A1B}" type="presParOf" srcId="{01DFAC18-69C2-4B7F-9CBA-061C58F58643}" destId="{F963B235-A5F8-4AF8-9741-78EAB8D47683}" srcOrd="1" destOrd="0" presId="urn:microsoft.com/office/officeart/2016/7/layout/VerticalSolidActionList"/>
    <dgm:cxn modelId="{28EF279C-9C3F-46CC-9042-D7B08AF49ADB}" type="presParOf" srcId="{2B506381-878C-4100-A07E-F43A65B7E1DE}" destId="{23D8973F-B229-4949-A169-D31B6B93D3E8}" srcOrd="5" destOrd="0" presId="urn:microsoft.com/office/officeart/2016/7/layout/VerticalSolidActionList"/>
    <dgm:cxn modelId="{56AD8246-5894-4760-A934-5806B9A1009C}" type="presParOf" srcId="{2B506381-878C-4100-A07E-F43A65B7E1DE}" destId="{DBF63AAE-F01B-4E17-9DC4-2975BEC2E3E0}" srcOrd="6" destOrd="0" presId="urn:microsoft.com/office/officeart/2016/7/layout/VerticalSolidActionList"/>
    <dgm:cxn modelId="{A10FEBFC-0812-4EC4-BD5E-FD5B0A82064F}" type="presParOf" srcId="{DBF63AAE-F01B-4E17-9DC4-2975BEC2E3E0}" destId="{A14021C7-2F0B-4475-9FCE-576601AF1A08}" srcOrd="0" destOrd="0" presId="urn:microsoft.com/office/officeart/2016/7/layout/VerticalSolidActionList"/>
    <dgm:cxn modelId="{14576DAF-441E-497A-A1D0-FE40D2799FE7}" type="presParOf" srcId="{DBF63AAE-F01B-4E17-9DC4-2975BEC2E3E0}" destId="{5F95982A-6FE1-4F94-A541-AF542186A845}" srcOrd="1" destOrd="0" presId="urn:microsoft.com/office/officeart/2016/7/layout/VerticalSolidActionList"/>
    <dgm:cxn modelId="{0B05F298-5EAF-47CA-90AE-8978C1B12050}" type="presParOf" srcId="{2B506381-878C-4100-A07E-F43A65B7E1DE}" destId="{7263283A-EA3D-4AD0-B093-616BD8CB7458}" srcOrd="7" destOrd="0" presId="urn:microsoft.com/office/officeart/2016/7/layout/VerticalSolidActionList"/>
    <dgm:cxn modelId="{7BDBB66D-7D43-437F-8847-4335EB9FBCF0}" type="presParOf" srcId="{2B506381-878C-4100-A07E-F43A65B7E1DE}" destId="{096C42FA-6953-453C-9B31-9E7C5561B877}" srcOrd="8" destOrd="0" presId="urn:microsoft.com/office/officeart/2016/7/layout/VerticalSolidActionList"/>
    <dgm:cxn modelId="{BE4197F6-FF4D-4F87-A1C1-461E6823D209}" type="presParOf" srcId="{096C42FA-6953-453C-9B31-9E7C5561B877}" destId="{74E4A506-BDB5-42BA-98F3-808071CE5BD5}" srcOrd="0" destOrd="0" presId="urn:microsoft.com/office/officeart/2016/7/layout/VerticalSolidActionList"/>
    <dgm:cxn modelId="{1A589FA9-252D-4368-9512-23E9F0B4C422}" type="presParOf" srcId="{096C42FA-6953-453C-9B31-9E7C5561B877}" destId="{306B5DD3-7342-4259-A9BD-4F376EF8AED4}" srcOrd="1" destOrd="0" presId="urn:microsoft.com/office/officeart/2016/7/layout/VerticalSolidActionList"/>
    <dgm:cxn modelId="{D7C5FE22-84B7-4FD8-A233-A0BD7C9CAB34}" type="presParOf" srcId="{2B506381-878C-4100-A07E-F43A65B7E1DE}" destId="{B9EFB443-2655-4A08-B008-A8038307B8F2}" srcOrd="9" destOrd="0" presId="urn:microsoft.com/office/officeart/2016/7/layout/VerticalSolidActionList"/>
    <dgm:cxn modelId="{77CC2D99-D6AD-4BB3-8741-179483C0582E}" type="presParOf" srcId="{2B506381-878C-4100-A07E-F43A65B7E1DE}" destId="{DE1751D8-9D9D-4CBE-A335-07C697367D1B}" srcOrd="10" destOrd="0" presId="urn:microsoft.com/office/officeart/2016/7/layout/VerticalSolidActionList"/>
    <dgm:cxn modelId="{616ECD07-FD31-4CEA-BDC4-DAB272BC5473}" type="presParOf" srcId="{DE1751D8-9D9D-4CBE-A335-07C697367D1B}" destId="{7E6B5052-85BB-49EB-9152-59779253ACCA}" srcOrd="0" destOrd="0" presId="urn:microsoft.com/office/officeart/2016/7/layout/VerticalSolidActionList"/>
    <dgm:cxn modelId="{BA1EE575-B09C-4A83-97D8-589F8F485D8D}" type="presParOf" srcId="{DE1751D8-9D9D-4CBE-A335-07C697367D1B}" destId="{AF5EE598-914E-48F6-93EC-1F857A00F516}" srcOrd="1" destOrd="0" presId="urn:microsoft.com/office/officeart/2016/7/layout/VerticalSolidActionList"/>
    <dgm:cxn modelId="{216F3499-B3A7-4C2C-A66E-301973CB8B28}" type="presParOf" srcId="{2B506381-878C-4100-A07E-F43A65B7E1DE}" destId="{CE28A187-88E1-47FD-8326-1A3A70E3F789}" srcOrd="11" destOrd="0" presId="urn:microsoft.com/office/officeart/2016/7/layout/VerticalSolidActionList"/>
    <dgm:cxn modelId="{69250C30-F2C9-481D-A6C0-10C76433B636}" type="presParOf" srcId="{2B506381-878C-4100-A07E-F43A65B7E1DE}" destId="{33FD3CF1-4238-4D2C-8E0D-8198B183B432}" srcOrd="12" destOrd="0" presId="urn:microsoft.com/office/officeart/2016/7/layout/VerticalSolidActionList"/>
    <dgm:cxn modelId="{C136D826-D074-44B8-A26B-4E6AF39E06E3}" type="presParOf" srcId="{33FD3CF1-4238-4D2C-8E0D-8198B183B432}" destId="{EA7DDC03-3AA7-4C94-8633-D1B9A78A0264}" srcOrd="0" destOrd="0" presId="urn:microsoft.com/office/officeart/2016/7/layout/VerticalSolidActionList"/>
    <dgm:cxn modelId="{73A8CC61-0825-49DC-B48F-0EC36CCDF381}" type="presParOf" srcId="{33FD3CF1-4238-4D2C-8E0D-8198B183B432}" destId="{F907BCF7-3A33-4AED-830A-3929692D4A10}" srcOrd="1" destOrd="0" presId="urn:microsoft.com/office/officeart/2016/7/layout/VerticalSolidActionList"/>
    <dgm:cxn modelId="{EA9B5747-B714-4559-A973-68CB43DF1369}" type="presParOf" srcId="{2B506381-878C-4100-A07E-F43A65B7E1DE}" destId="{1554110A-EAA6-4F11-A3D5-8A655E47F231}" srcOrd="13" destOrd="0" presId="urn:microsoft.com/office/officeart/2016/7/layout/VerticalSolidActionList"/>
    <dgm:cxn modelId="{F1CCC2FD-B2A4-4CFF-B1D6-9841FE4DB9C6}" type="presParOf" srcId="{2B506381-878C-4100-A07E-F43A65B7E1DE}" destId="{BF3F1112-3A39-461F-85DC-BEB0E7154CEF}" srcOrd="14" destOrd="0" presId="urn:microsoft.com/office/officeart/2016/7/layout/VerticalSolidActionList"/>
    <dgm:cxn modelId="{849D06AE-F78F-4805-AF73-C696C86BD447}" type="presParOf" srcId="{BF3F1112-3A39-461F-85DC-BEB0E7154CEF}" destId="{9B9DEC8B-7219-4598-BAC0-770EB6FBB6DB}" srcOrd="0" destOrd="0" presId="urn:microsoft.com/office/officeart/2016/7/layout/VerticalSolidActionList"/>
    <dgm:cxn modelId="{39F5D63A-EBED-497C-B8B9-5164881C5B34}" type="presParOf" srcId="{BF3F1112-3A39-461F-85DC-BEB0E7154CEF}" destId="{E9951518-2A53-42D0-AC29-D98F13A319C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384BB-310D-4CCA-84AE-F8ACEA4E8A01}">
      <dsp:nvSpPr>
        <dsp:cNvPr id="0" name=""/>
        <dsp:cNvSpPr/>
      </dsp:nvSpPr>
      <dsp:spPr>
        <a:xfrm>
          <a:off x="2349136" y="2060"/>
          <a:ext cx="9396548" cy="516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319" tIns="131139" rIns="182319" bIns="13113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Input text e.g. “What is the capital of India?”</a:t>
          </a:r>
        </a:p>
      </dsp:txBody>
      <dsp:txXfrm>
        <a:off x="2349136" y="2060"/>
        <a:ext cx="9396548" cy="516296"/>
      </dsp:txXfrm>
    </dsp:sp>
    <dsp:sp modelId="{535F0F5A-030A-436B-8081-7DE8C8777E7F}">
      <dsp:nvSpPr>
        <dsp:cNvPr id="0" name=""/>
        <dsp:cNvSpPr/>
      </dsp:nvSpPr>
      <dsp:spPr>
        <a:xfrm>
          <a:off x="0" y="2060"/>
          <a:ext cx="2349137" cy="51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08" tIns="50999" rIns="124308" bIns="5099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Input</a:t>
          </a:r>
        </a:p>
      </dsp:txBody>
      <dsp:txXfrm>
        <a:off x="0" y="2060"/>
        <a:ext cx="2349137" cy="516296"/>
      </dsp:txXfrm>
    </dsp:sp>
    <dsp:sp modelId="{4762B499-5BA8-4549-BF2B-95D082142E05}">
      <dsp:nvSpPr>
        <dsp:cNvPr id="0" name=""/>
        <dsp:cNvSpPr/>
      </dsp:nvSpPr>
      <dsp:spPr>
        <a:xfrm>
          <a:off x="2349136" y="549335"/>
          <a:ext cx="9396548" cy="516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319" tIns="131139" rIns="182319" bIns="13113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Output: “What is the capital of India?” The</a:t>
          </a:r>
        </a:p>
      </dsp:txBody>
      <dsp:txXfrm>
        <a:off x="2349136" y="549335"/>
        <a:ext cx="9396548" cy="516296"/>
      </dsp:txXfrm>
    </dsp:sp>
    <dsp:sp modelId="{DCF089FD-69B8-4F94-B811-663BB65C9D54}">
      <dsp:nvSpPr>
        <dsp:cNvPr id="0" name=""/>
        <dsp:cNvSpPr/>
      </dsp:nvSpPr>
      <dsp:spPr>
        <a:xfrm>
          <a:off x="0" y="549335"/>
          <a:ext cx="2349137" cy="51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08" tIns="50999" rIns="124308" bIns="5099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</a:t>
          </a:r>
        </a:p>
      </dsp:txBody>
      <dsp:txXfrm>
        <a:off x="0" y="549335"/>
        <a:ext cx="2349137" cy="516296"/>
      </dsp:txXfrm>
    </dsp:sp>
    <dsp:sp modelId="{F963B235-A5F8-4AF8-9741-78EAB8D47683}">
      <dsp:nvSpPr>
        <dsp:cNvPr id="0" name=""/>
        <dsp:cNvSpPr/>
      </dsp:nvSpPr>
      <dsp:spPr>
        <a:xfrm>
          <a:off x="2349136" y="1096609"/>
          <a:ext cx="9396548" cy="516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319" tIns="131139" rIns="182319" bIns="13113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Output: “What is the capital of India?” The capital</a:t>
          </a:r>
        </a:p>
      </dsp:txBody>
      <dsp:txXfrm>
        <a:off x="2349136" y="1096609"/>
        <a:ext cx="9396548" cy="516296"/>
      </dsp:txXfrm>
    </dsp:sp>
    <dsp:sp modelId="{2FB1489F-48F4-4927-A917-B5D1DBC030AD}">
      <dsp:nvSpPr>
        <dsp:cNvPr id="0" name=""/>
        <dsp:cNvSpPr/>
      </dsp:nvSpPr>
      <dsp:spPr>
        <a:xfrm>
          <a:off x="0" y="1096609"/>
          <a:ext cx="2349137" cy="51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08" tIns="50999" rIns="124308" bIns="5099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Output</a:t>
          </a:r>
        </a:p>
      </dsp:txBody>
      <dsp:txXfrm>
        <a:off x="0" y="1096609"/>
        <a:ext cx="2349137" cy="516296"/>
      </dsp:txXfrm>
    </dsp:sp>
    <dsp:sp modelId="{5F95982A-6FE1-4F94-A541-AF542186A845}">
      <dsp:nvSpPr>
        <dsp:cNvPr id="0" name=""/>
        <dsp:cNvSpPr/>
      </dsp:nvSpPr>
      <dsp:spPr>
        <a:xfrm>
          <a:off x="2349136" y="1643883"/>
          <a:ext cx="9396548" cy="516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319" tIns="131139" rIns="182319" bIns="13113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Output: “What is the capital of India?” The capital of </a:t>
          </a:r>
        </a:p>
      </dsp:txBody>
      <dsp:txXfrm>
        <a:off x="2349136" y="1643883"/>
        <a:ext cx="9396548" cy="516296"/>
      </dsp:txXfrm>
    </dsp:sp>
    <dsp:sp modelId="{A14021C7-2F0B-4475-9FCE-576601AF1A08}">
      <dsp:nvSpPr>
        <dsp:cNvPr id="0" name=""/>
        <dsp:cNvSpPr/>
      </dsp:nvSpPr>
      <dsp:spPr>
        <a:xfrm>
          <a:off x="0" y="1643883"/>
          <a:ext cx="2349137" cy="51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08" tIns="50999" rIns="124308" bIns="5099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Output</a:t>
          </a:r>
        </a:p>
      </dsp:txBody>
      <dsp:txXfrm>
        <a:off x="0" y="1643883"/>
        <a:ext cx="2349137" cy="516296"/>
      </dsp:txXfrm>
    </dsp:sp>
    <dsp:sp modelId="{306B5DD3-7342-4259-A9BD-4F376EF8AED4}">
      <dsp:nvSpPr>
        <dsp:cNvPr id="0" name=""/>
        <dsp:cNvSpPr/>
      </dsp:nvSpPr>
      <dsp:spPr>
        <a:xfrm>
          <a:off x="2349136" y="2191157"/>
          <a:ext cx="9396548" cy="516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319" tIns="131139" rIns="182319" bIns="13113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Output: “What is the capital of India?” The capital of India</a:t>
          </a:r>
        </a:p>
      </dsp:txBody>
      <dsp:txXfrm>
        <a:off x="2349136" y="2191157"/>
        <a:ext cx="9396548" cy="516296"/>
      </dsp:txXfrm>
    </dsp:sp>
    <dsp:sp modelId="{74E4A506-BDB5-42BA-98F3-808071CE5BD5}">
      <dsp:nvSpPr>
        <dsp:cNvPr id="0" name=""/>
        <dsp:cNvSpPr/>
      </dsp:nvSpPr>
      <dsp:spPr>
        <a:xfrm>
          <a:off x="0" y="2191157"/>
          <a:ext cx="2349137" cy="51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08" tIns="50999" rIns="124308" bIns="5099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Output</a:t>
          </a:r>
        </a:p>
      </dsp:txBody>
      <dsp:txXfrm>
        <a:off x="0" y="2191157"/>
        <a:ext cx="2349137" cy="516296"/>
      </dsp:txXfrm>
    </dsp:sp>
    <dsp:sp modelId="{AF5EE598-914E-48F6-93EC-1F857A00F516}">
      <dsp:nvSpPr>
        <dsp:cNvPr id="0" name=""/>
        <dsp:cNvSpPr/>
      </dsp:nvSpPr>
      <dsp:spPr>
        <a:xfrm>
          <a:off x="2349136" y="2738432"/>
          <a:ext cx="9396548" cy="516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319" tIns="131139" rIns="182319" bIns="13113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Output: “What is the capital of India?” The capital of India is</a:t>
          </a:r>
        </a:p>
      </dsp:txBody>
      <dsp:txXfrm>
        <a:off x="2349136" y="2738432"/>
        <a:ext cx="9396548" cy="516296"/>
      </dsp:txXfrm>
    </dsp:sp>
    <dsp:sp modelId="{7E6B5052-85BB-49EB-9152-59779253ACCA}">
      <dsp:nvSpPr>
        <dsp:cNvPr id="0" name=""/>
        <dsp:cNvSpPr/>
      </dsp:nvSpPr>
      <dsp:spPr>
        <a:xfrm>
          <a:off x="0" y="2738432"/>
          <a:ext cx="2349137" cy="51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08" tIns="50999" rIns="124308" bIns="5099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Output</a:t>
          </a:r>
        </a:p>
      </dsp:txBody>
      <dsp:txXfrm>
        <a:off x="0" y="2738432"/>
        <a:ext cx="2349137" cy="516296"/>
      </dsp:txXfrm>
    </dsp:sp>
    <dsp:sp modelId="{F907BCF7-3A33-4AED-830A-3929692D4A10}">
      <dsp:nvSpPr>
        <dsp:cNvPr id="0" name=""/>
        <dsp:cNvSpPr/>
      </dsp:nvSpPr>
      <dsp:spPr>
        <a:xfrm>
          <a:off x="2349136" y="3285706"/>
          <a:ext cx="9396548" cy="516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319" tIns="131139" rIns="182319" bIns="13113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Output: “What is the capital of India?” The capital of India is New</a:t>
          </a:r>
        </a:p>
      </dsp:txBody>
      <dsp:txXfrm>
        <a:off x="2349136" y="3285706"/>
        <a:ext cx="9396548" cy="516296"/>
      </dsp:txXfrm>
    </dsp:sp>
    <dsp:sp modelId="{EA7DDC03-3AA7-4C94-8633-D1B9A78A0264}">
      <dsp:nvSpPr>
        <dsp:cNvPr id="0" name=""/>
        <dsp:cNvSpPr/>
      </dsp:nvSpPr>
      <dsp:spPr>
        <a:xfrm>
          <a:off x="0" y="3285706"/>
          <a:ext cx="2349137" cy="51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08" tIns="50999" rIns="124308" bIns="5099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Output</a:t>
          </a:r>
        </a:p>
      </dsp:txBody>
      <dsp:txXfrm>
        <a:off x="0" y="3285706"/>
        <a:ext cx="2349137" cy="516296"/>
      </dsp:txXfrm>
    </dsp:sp>
    <dsp:sp modelId="{E9951518-2A53-42D0-AC29-D98F13A319CB}">
      <dsp:nvSpPr>
        <dsp:cNvPr id="0" name=""/>
        <dsp:cNvSpPr/>
      </dsp:nvSpPr>
      <dsp:spPr>
        <a:xfrm>
          <a:off x="2349136" y="3832980"/>
          <a:ext cx="9396548" cy="516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319" tIns="131139" rIns="182319" bIns="13113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Output: “What is the capital of India?” The capital of India is New Delhi</a:t>
          </a:r>
        </a:p>
      </dsp:txBody>
      <dsp:txXfrm>
        <a:off x="2349136" y="3832980"/>
        <a:ext cx="9396548" cy="516296"/>
      </dsp:txXfrm>
    </dsp:sp>
    <dsp:sp modelId="{9B9DEC8B-7219-4598-BAC0-770EB6FBB6DB}">
      <dsp:nvSpPr>
        <dsp:cNvPr id="0" name=""/>
        <dsp:cNvSpPr/>
      </dsp:nvSpPr>
      <dsp:spPr>
        <a:xfrm>
          <a:off x="0" y="3832980"/>
          <a:ext cx="2349137" cy="51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08" tIns="50999" rIns="124308" bIns="5099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Output</a:t>
          </a:r>
        </a:p>
      </dsp:txBody>
      <dsp:txXfrm>
        <a:off x="0" y="3832980"/>
        <a:ext cx="2349137" cy="516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9:1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3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431 150 24575,'5'1'0,"-1"0"0,1 0 0,-1 1 0,0-1 0,0 1 0,0 0 0,0 0 0,0 1 0,0-1 0,0 1 0,-1 0 0,1 0 0,-1 0 0,4 5 0,15 11 0,23 8 0,-34-21 0,1 1 0,-1 0 0,-1 0 0,18 16 0,-25-20 0,-1 0 0,0-1 0,0 1 0,1 0 0,-2 0 0,1 1 0,0-1 0,-1 0 0,1 0 0,-1 1 0,0-1 0,0 1 0,-1-1 0,1 1 0,-1 0 0,1-1 0,-1 1 0,0-1 0,-1 1 0,1 0 0,-2 6 0,-2 5 0,-1 0 0,0 0 0,-1-1 0,-1 0 0,0 0 0,-1 0 0,-11 13 0,-75 87 0,47-62 0,21-25 0,-1-1 0,-1-2 0,-55 37 0,-29 23 0,109-81 0,1 0 0,-1-1 0,0 0 0,0 0 0,1 0 0,-2 0 0,1 0 0,0 0 0,0-1 0,-1 1 0,1-1 0,0 0 0,-1 0 0,1-1 0,-1 1 0,0-1 0,1 1 0,-1-1 0,-4-1 0,5 0 0,-1 0 0,1-1 0,0 1 0,-1-1 0,1 0 0,0 0 0,0 0 0,0-1 0,0 1 0,1-1 0,-1 1 0,1-1 0,-1 0 0,1 0 0,0 0 0,0 0 0,0 0 0,-2-7 0,-5-9 0,0-2 0,2 1 0,0-1 0,1 0 0,1 0 0,1 0 0,1-1 0,1 0 0,1 1 0,1-26 0,3 18 0,0 0 0,2 1 0,2-1 0,0 1 0,2 0 0,0 0 0,15-26 0,95-192 0,-109 219 0,-9 23 0,0 1 0,-1 0 0,1 0 0,1 0 0,-1 0 0,0 0 0,1 0 0,0 0 0,-1 0 0,1 0 0,0 1 0,0-1 0,1 1 0,-1-1 0,1 1 0,-1 0 0,1 0 0,0 0 0,-1 0 0,1 0 0,0 1 0,0-1 0,0 1 0,4-1 0,-1 0 0,0 0 0,0 0 0,1 1 0,-1-1 0,0 2 0,1-1 0,-1 1 0,1 0 0,-1 0 0,1 0 0,-1 1 0,0 0 0,1 1 0,-1-1 0,0 1 0,0 0 0,0 1 0,0-1 0,0 1 0,-1 0 0,1 1 0,-1-1 0,0 1 0,0 0 0,0 1 0,4 4 0,22 19-1365,-16-19-5461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3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24575,'-4'3'0,"-1"0"0,1 0 0,0 0 0,0 1 0,0 0 0,1 0 0,0 0 0,-1 0 0,1 0 0,0 0 0,-3 8 0,-26 59 0,21-41 0,-36 70 0,15-31 0,-37 108 0,54-128 0,8-31 0,0 2 0,2-1 0,0 1 0,1-1 0,1 1 0,1 0 0,1 38 0,1-56 0,0 0 0,1 0 0,-1 0 0,0 0 0,1 0 0,-1 0 0,1 0 0,0 0 0,0-1 0,0 1 0,0 0 0,0 0 0,0-1 0,0 1 0,0-1 0,1 1 0,-1-1 0,1 1 0,-1-1 0,1 0 0,2 2 0,-1-2 0,1 1 0,-1-1 0,0 0 0,1 0 0,-1-1 0,1 1 0,-1-1 0,1 0 0,0 0 0,-1 0 0,6-1 0,10-2 0,-1-1 0,1-1 0,30-13 0,-34 13 0,137-66 0,-9 5 0,-111 55-1365,-5 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3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24575,'-5'5'0,"-2"16"0,1 29 0,1 20 0,1 18 0,2 8 0,1 18 0,0-2 0,1-5 0,5-6 0,2-10 0,0-17 0,-2-15 0,-1-3 0,-2-7 0,-1-6 0,0-11-8191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3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349 287 24575,'-12'0'0,"0"0"0,0 1 0,0 0 0,0 1 0,0 1 0,0 0 0,1 0 0,-20 9 0,23-8 0,-1 2 0,1-1 0,0 1 0,1 0 0,-1 1 0,1 0 0,0 0 0,1 0 0,0 1 0,0 0 0,-5 9 0,4-4 0,-19 27 0,2 2 0,-27 66 0,46-97 0,1 0 0,1 0 0,0 0 0,0 0 0,1 1 0,0-1 0,1 1 0,0-1 0,1 1 0,1 0 0,-1-1 0,2 1 0,0-1 0,0 0 0,1 1 0,5 12 0,-4-17 0,0 0 0,0-1 0,0 1 0,1-1 0,0 0 0,1-1 0,-1 1 0,1-1 0,0 0 0,0 0 0,1-1 0,12 7 0,8 2 0,1-1 0,32 9 0,-34-13 0,-1 2 0,31 15 0,-37-15 0,-1 2 0,0 0 0,-1 0 0,0 2 0,23 24 0,-32-29 0,-1 1 0,0-1 0,0 2 0,-1-1 0,0 0 0,-1 1 0,-1 0 0,1 0 0,-2 1 0,0-1 0,3 20 0,-4-19 0,-1 0 0,0 0 0,-1 1 0,0-1 0,-1 0 0,-1 0 0,0 0 0,0-1 0,-1 1 0,-1 0 0,0-1 0,0 0 0,-1 0 0,-7 11 0,6-13 0,0-1 0,0 0 0,0-1 0,-1 1 0,0-2 0,-1 1 0,0-1 0,0 0 0,0 0 0,0-1 0,-1 0 0,0 0 0,0-1 0,0-1 0,-1 1 0,1-1 0,-16 2 0,20-4 0,1 0 0,0-1 0,-1 1 0,1-1 0,0 0 0,-1-1 0,1 1 0,0-1 0,-1 1 0,1-1 0,0 0 0,0-1 0,0 1 0,0-1 0,0 0 0,0 0 0,0 0 0,-3-3 0,2 0 0,1 1 0,0 0 0,0-1 0,0 0 0,0 0 0,1 0 0,0-1 0,0 1 0,1-1 0,-1 1 0,-2-10 0,1-3 0,0 0 0,2 0 0,0 0 0,0 0 0,2 0 0,0 0 0,6-34 0,18-75 0,6 0 0,75-199 0,-84 271 0,-3-2 0,15-81 0,-27 105 0,-2 0 0,-2-1 0,0 1 0,-3-1 0,-7-55 0,7 85-32,0-10 58,-2 0 0,0 0 0,0 1 0,-1 0 0,-7-15 0,9 24-104,0 0-1,-1 0 1,0 0 0,0 0-1,0 1 1,-1-1-1,1 1 1,-1-1 0,0 1-1,1 1 1,-2-1 0,1 0-1,0 1 1,0 0-1,-1 0 1,1 0 0,-1 1-1,-6-2 1,-12-3-6748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24575,'-30'544'0,"9"-251"0,18-243 0,-28 1213 0,44-1040 0,2 117 0,-15 860 0,-6-1080 0,-38 216 0,21-197 0,11-17 0,8 241 0,7-178 0,-4-88 0,3 111 0,-1-205 0,-1 0 0,1 0 0,0-1 0,0 1 0,0 0 0,0-1 0,0 1 0,1 0 0,-1-1 0,1 0 0,0 1 0,-1-1 0,1 0 0,0 0 0,0 0 0,1 0 0,-1 0 0,0-1 0,1 1 0,-1-1 0,1 1 0,-1-1 0,1 0 0,0 0 0,-1 0 0,1 0 0,0 0 0,0-1 0,5 1 0,10 1 0,1 0 0,0-2 0,28-1 0,-24 0 0,10-1 0,0 2 0,0 1 0,65 11 0,-49-4-12,1-3 1,0-2-1,86-5 0,-35 0-1306,-77 2-5508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1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24575,'10'0'0,"8"0"0,20 0 0,18 4 0,10 8 0,8 0 0,1 0 0,-3-4 0,-3 3 0,-5 3 0,-7 1 0,-9-4 0,-8-2 0,-6-4 0,-3-2 0,-3-2 0,-6-1-8191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4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0 24575,'-36'2'0,"0"2"0,-39 9 0,32-6 0,27-4 0,0 0 0,0 1 0,1 1 0,0 0 0,0 1 0,0 0 0,1 1 0,0 1 0,-25 18 0,29-17 0,0 0 0,1 0 0,0 1 0,1 1 0,0-1 0,1 1 0,0 1 0,0-1 0,2 1 0,-1 0 0,1 1 0,-4 17 0,-1 3 0,1-4 0,0 1 0,2 0 0,2 0 0,0 1 0,0 44 0,5-71 0,0 1 0,1-1 0,-1 0 0,1 1 0,0-1 0,0 0 0,1 1 0,-1-1 0,1 0 0,0 0 0,0 0 0,0 0 0,0-1 0,1 1 0,0-1 0,0 1 0,0-1 0,0 0 0,0 0 0,0 0 0,1 0 0,0-1 0,-1 1 0,9 3 0,3-1 0,0 0 0,1-1 0,0 0 0,0-1 0,24 1 0,11 3 0,8 1 0,0-2 0,1-3 0,107-8 0,-158 5 0,1-1 0,-1 0 0,0-1 0,0 0 0,0-1 0,0 0 0,0 0 0,-1-1 0,1 0 0,-1 0 0,0-1 0,0 0 0,-1-1 0,8-6 0,-8 5 0,-1-1 0,-1 1 0,1-1 0,-1 0 0,0-1 0,-1 1 0,0-1 0,-1 0 0,1 0 0,-2 0 0,1-1 0,-1 1 0,1-16 0,-3 24 0,4-26 0,-2 1 0,-1-1 0,-2-33 0,1 54 0,-1 0 0,0 0 0,0 0 0,0 0 0,-1 0 0,0 0 0,0 0 0,0 1 0,-1-1 0,0 1 0,0-1 0,0 1 0,-1 0 0,0 0 0,0 1 0,0-1 0,0 1 0,-1 0 0,1 0 0,-7-4 0,-143-72 120,131 71-368,1 1 1,-1 1-1,0 1 1,-1 0-1,-29-1 1,23 4-6579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44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24575,'0'5'0,"0"6"0,-5 2 0,-2 8 0,1 5 0,1 3 0,-3 2 0,-1 0 0,2-5-8191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4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105 122 24575,'1'9'0,"-1"0"0,1 0 0,1 0 0,-1 0 0,1-1 0,1 1 0,0 0 0,0-1 0,1 0 0,0 0 0,0 0 0,1 0 0,0 0 0,0-1 0,1 0 0,0 0 0,0-1 0,1 1 0,0-1 0,8 6 0,16 7 0,-1 0 0,2-2 0,63 24 0,19 11 0,57 31 0,-158-77 0,1-1 0,-1 0 0,1-1 0,0 0 0,0-1 0,0-1 0,0 0 0,0-1 0,0-1 0,1 0 0,-1-1 0,0 0 0,0-1 0,0-1 0,0 0 0,0-1 0,14-6 0,-24 8 0,0 0 0,0 0 0,-1-1 0,1 1 0,-1-1 0,1 0 0,-1 0 0,0 0 0,0-1 0,0 1 0,-1-1 0,1 0 0,-1 1 0,0-1 0,0 0 0,0 0 0,0-1 0,-1 1 0,1-5 0,-1 2 0,-1 1 0,0 0 0,0-1 0,0 1 0,-1 0 0,0 0 0,0 0 0,-1-1 0,0 1 0,0 1 0,0-1 0,-4-7 0,-4-4 0,0 1 0,-1 0 0,-1 1 0,0 0 0,-1 0 0,-1 1 0,-27-21 0,-101-82 0,126 104 0,-1 1 0,-1 0 0,0 2 0,0 0 0,-1 1 0,0 1 0,0 0 0,-1 2 0,0 0 0,0 1 0,-31-3 0,-7 4 0,0 2 0,0 2 0,-73 11 0,120-8-114,-1 0 1,1 1-1,0 0 0,0 1 0,0 0 1,0 1-1,1 0 0,0 1 0,0 0 1,1 0-1,-11 11 0,9-5-6712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4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24575,'-5'5'0,"-1"11"0,-5 3 0,-1 3 0,2 3 0,-2-3 0,1-1 0,-2-3 0,0 0 0,3 1 0,3-2-8191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2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24575,'18'7'0,"1"-2"0,-1 0 0,1-1 0,-1-1 0,1 0 0,0-2 0,38-1 0,-21 1 0,133 3 0,244 10 0,152-3 0,-555-12 0,0 1 0,0 1 0,-1 0 0,1 0 0,18 5 0,-26-5 0,1 0 0,-1 0 0,1 0 0,-1 1 0,0-1 0,1 1 0,-1-1 0,0 1 0,0 0 0,0 0 0,-1 0 0,1 0 0,0 0 0,-1 0 0,1 1 0,-1-1 0,0 0 0,1 1 0,-1-1 0,-1 1 0,1-1 0,0 1 0,0 0 0,-1-1 0,0 1 0,1 4 0,-2 31 0,-2 1 0,-1-1 0,-2-1 0,-1 1 0,-22 63 0,10-34 0,1 10 0,4 0 0,-8 154 0,22 164 0,4-159 0,-3-85 0,-19 505 0,2-342 0,3-33 0,-15 338 0,20-521 0,-24 487 0,26-486 0,-32 182 0,21-180 0,-10 181 0,30 630 0,-3-905 0,0 1 0,-1 0 0,0-1 0,0 1 0,0-1 0,-1 1 0,-3 8 0,4-13 0,-1 0 0,1-1 0,-1 1 0,0 0 0,0-1 0,0 1 0,0-1 0,0 1 0,-1-1 0,1 0 0,-1 0 0,1 0 0,-1 0 0,0-1 0,0 1 0,0-1 0,0 0 0,0 1 0,-6 0 0,-23 4 0,-1-1 0,0-1 0,-39-2 0,30-1 0,-64 10 0,53 2 0,-95 34 0,44-15 0,-1-5 0,-124 16 0,174-34 0,-83 18-1365,107-23-5461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5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24575,'1'0'0,"0"1"0,1-1 0,-1 1 0,0-1 0,0 1 0,0 0 0,0-1 0,0 1 0,0 0 0,0 0 0,0 0 0,-1-1 0,1 1 0,0 0 0,0 0 0,-1 0 0,1 0 0,-1 0 0,1 1 0,-1-1 0,1 0 0,-1 0 0,1 0 0,-1 0 0,0 2 0,10 40 0,-7-27 0,6 22 8,-2 0 0,-1 1 0,0 44 0,-7 121-145,-2-77-1123,3-96-5566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5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24575,'0'5'0,"0"6"0,0 7 0,-5-1 0,-1 3 0,-5-3 0,-1 1 0,3 2 0,-3-2 0,0 0 0,-1 3 0,1-3-8191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5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5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5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5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5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5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24575,'0'5'0,"-5"7"0,-6 5 0,-2 6 0,2 2 0,-2 4 0,1 0 0,-3 1 0,-3-1 0,2 1 0,-2-6 0,2-1 0,-1 0 0,-2-4 0,2-1 0,4 2 0,-1-2 0,2-5-8191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0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169 401 24575,'-2'69'0,"2"66"0,1-122 0,1-1 0,0 1 0,1-1 0,0 1 0,1-1 0,0 0 0,1 0 0,7 12 0,-7-16 0,1-1 0,0 0 0,1 0 0,-1-1 0,1 1 0,0-2 0,1 1 0,0-1 0,0 0 0,0 0 0,0-1 0,0-1 0,1 1 0,0-1 0,0 0 0,11 1 0,12 2 0,0-1 0,0-2 0,43 0 0,-12-3 0,188-6 0,-241 5 0,-1-1 0,1-1 0,-1 0 0,0 0 0,1-1 0,-2 0 0,1-1 0,0 0 0,-1 0 0,0-1 0,0 0 0,-1 0 0,1-1 0,-2 0 0,1 0 0,-1-1 0,0 0 0,7-11 0,6-11 0,-2-1 0,0-1 0,18-55 0,-28 70 0,-1-1 0,-1 0 0,-1 0 0,0-1 0,-2 1 0,0-1 0,-1 1 0,-1-23 0,-1 30 0,-1-1 0,0 1 0,-1-1 0,0 1 0,-1 0 0,0 0 0,-1 0 0,0 1 0,-1-1 0,0 1 0,0 1 0,-1-1 0,0 1 0,-9-9 0,-10-5 0,0 1 0,-1 1 0,-1 1 0,-1 1 0,0 2 0,-64-27 0,81 40 0,0 0 0,0 1 0,0 0 0,0 1 0,-1 1 0,1-1 0,0 2 0,-1 0 0,1 1 0,-1 0 0,1 0 0,-1 2 0,-13 3 0,-13 7 0,1 2 0,-61 31 0,24-10 0,53-26 0,-1 0 0,0 1 0,-37 23 0,52-28 0,1 0 0,-1 0 0,2 1 0,-1 0 0,1 0 0,0 0 0,0 1 0,1 0 0,0 0 0,-7 16 0,-39 80 56,27-58-767,-22 61 1,37-79-6116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0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24575,'-1'1'0,"0"-1"0,0 0 0,0 0 0,0 1 0,1-1 0,-1 1 0,0-1 0,0 1 0,0-1 0,1 1 0,-1 0 0,0-1 0,1 1 0,-1 0 0,1-1 0,-1 1 0,1 0 0,-1 0 0,1 0 0,-1-1 0,1 1 0,0 0 0,-1 0 0,1 0 0,0 0 0,0 1 0,-6 32 0,5-24 0,-35 276 0,28-202-682,-29 120-1,31-181-6143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2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24575,'0'892'-1365,"0"-867"-5461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0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24575,'0'10'0,"0"8"0,-5 6 0,-6-2 0,-2 1 0,2 2 0,3 0 0,2-3-8191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0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77 114 24575,'1'-2'0,"-1"-1"0,1 0 0,0 1 0,0-1 0,0 0 0,1 1 0,-1 0 0,0-1 0,1 1 0,0 0 0,0-1 0,-1 1 0,1 0 0,0 0 0,0 1 0,1-1 0,-1 0 0,4-2 0,46-24 0,-34 20 0,-1 2 0,1-1 0,0 2 0,1 1 0,-1 0 0,1 1 0,0 1 0,26 1 0,-33 1 0,-1 1 0,1 0 0,-1 1 0,0 1 0,0 0 0,0 0 0,0 1 0,0 0 0,0 1 0,-1 0 0,0 1 0,0 0 0,-1 0 0,0 1 0,9 9 0,-13-11 0,-1 1 0,0-1 0,0 1 0,0 0 0,-1 0 0,0 1 0,0-1 0,0 1 0,-1-1 0,0 1 0,0 0 0,-1 0 0,0 0 0,0 0 0,-1 0 0,0 0 0,0 0 0,-2 11 0,-1 5 0,-1-1 0,-1 0 0,-1 0 0,-12 31 0,-6-1 0,-1-1 0,-3-1 0,-2-1 0,-3-2 0,-1-1 0,-2-2 0,-51 48 0,72-76 0,-2-2 0,1 0 0,-2-1 0,1 0 0,-2-2 0,0 0 0,0-1 0,-1-1 0,0-1 0,-38 10 0,101-21 0,81 2 0,-51 2 0,252-1-1365,-301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0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0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1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1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1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799 0 24575,'-42'2'0,"0"1"0,0 2 0,-56 15 0,-118 45 0,212-64 0,0 0 0,0 0 0,1 0 0,-1 1 0,0 0 0,1 0 0,-1 0 0,1 0 0,0 0 0,0 1 0,0 0 0,0-1 0,0 1 0,0 0 0,1 0 0,0 1 0,-1-1 0,-2 6 0,4-3 0,-1 0 0,1 0 0,0 1 0,1-1 0,-1 0 0,1 1 0,0-1 0,1 1 0,0-1 0,2 12 0,2 15 0,-4-23 0,1 0 0,0-1 0,0 1 0,1 0 0,6 16 0,-7-24 0,-1 1 0,1 0 0,0 0 0,1 0 0,-1-1 0,0 1 0,1-1 0,-1 0 0,1 0 0,0 0 0,0 0 0,0 0 0,0-1 0,0 1 0,0-1 0,0 0 0,0 0 0,0 0 0,1 0 0,-1 0 0,4 0 0,18 0 0,-1 0 0,49-5 0,-57 2 0,1 0 0,0 2 0,0-1 0,0 2 0,0 0 0,-1 1 0,1 1 0,19 6 0,-32-7 0,1 0 0,-1 0 0,0 0 0,0 0 0,0 1 0,0 0 0,0 0 0,-1 0 0,1 0 0,-1 1 0,0-1 0,0 1 0,0 0 0,0 0 0,-1 0 0,1 0 0,2 7 0,-3-3 0,0 0 0,0 0 0,0 1 0,-1-1 0,-1 0 0,1 0 0,-1 1 0,0-1 0,-3 12 0,-1 1 0,-1 0 0,-1 0 0,0 0 0,-2-1 0,0-1 0,-2 1 0,-11 18 0,15-31 0,1-1 0,-1 1 0,0-1 0,0 0 0,-1 0 0,0-1 0,0 0 0,0 0 0,0 0 0,-1-1 0,0 0 0,0-1 0,0 0 0,0 0 0,-1-1 0,1 0 0,-1 0 0,-16 1 0,-7-1 0,0-2 0,0-1 0,-57-9 0,67 7 0,0-1 0,1 0 0,0-2 0,0 0 0,0-2 0,1 0 0,0-1 0,0-1 0,1-1 0,1-1 0,0 0 0,-20-19 0,0 2-1365,19 20-5461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1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58 432 24575,'1'7'0,"0"0"0,0 0 0,1 0 0,0-1 0,0 1 0,1 0 0,0-1 0,0 1 0,1-1 0,-1 0 0,1 0 0,1-1 0,-1 1 0,1-1 0,0 0 0,0 0 0,0 0 0,9 5 0,1 1 0,1 0 0,0-1 0,1-1 0,0-1 0,31 12 0,-34-16 0,1 0 0,-1-1 0,1 0 0,0-2 0,0 1 0,0-2 0,0 0 0,-1-1 0,1 0 0,0-1 0,0-1 0,-1 0 0,1-1 0,-1-1 0,0 0 0,0-1 0,14-8 0,-23 9 0,0 1 0,0-1 0,0 0 0,-1-1 0,0 1 0,0-1 0,0 0 0,-1 0 0,0 0 0,0 0 0,0-1 0,-1 1 0,0-1 0,0 0 0,1-10 0,1-15 0,-1 1 0,0-34 0,-3 48 0,0 17 0,1-28 0,-1 0 0,-1 0 0,-10-55 0,9 76 0,0-1 0,0 0 0,-1 1 0,0 0 0,0 0 0,-1 0 0,0 0 0,0 0 0,-1 1 0,1-1 0,-1 1 0,-1 1 0,1-1 0,-1 1 0,0 0 0,0 0 0,-1 0 0,0 1 0,-8-4 0,-4-1 0,0 1 0,0 0 0,-1 2 0,1 1 0,-1 0 0,-1 1 0,1 1 0,0 1 0,-1 1 0,0 1 0,-25 3 0,37-1 0,1 1 0,-1 0 0,1 0 0,0 1 0,1 0 0,-1 1 0,1 0 0,-1 0 0,1 0 0,1 1 0,-1 0 0,1 0 0,0 0 0,-10 15 0,3-1 0,0-1 0,2 2 0,0-1 0,-11 32 0,15-35-105,1 0 0,0 0 0,1 0 0,1 1 0,1-1 0,0 1 0,1 0 0,1 0 0,1 0 0,1 0 0,0 0 0,8 35 0,-3-29-6721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20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352 730 24575,'-9'1'0,"-2"-3"0,10-17 0,9-21 0,22-64 0,-20 75 0,-1-1 0,-1 0 0,-2 0 0,4-51 0,-10 55 0,2-1 0,0 1 0,2-1 0,11-40 0,-11 55 0,1-1 0,1 1 0,0 0 0,0 1 0,1 0 0,0 0 0,1 0 0,1 1 0,0 0 0,0 0 0,12-9 0,-14 13 0,0 1 0,0-1 0,1 1 0,0 0 0,0 1 0,0 0 0,1 1 0,0-1 0,-1 1 0,14-2 0,-19 5 0,0-1 0,1 1 0,-1 0 0,0 0 0,0 0 0,0 1 0,0-1 0,0 1 0,0 0 0,0 0 0,0 0 0,0 0 0,0 0 0,0 1 0,0-1 0,-1 1 0,1 0 0,-1 0 0,1 0 0,-1 0 0,0 0 0,0 0 0,0 1 0,0-1 0,0 1 0,0-1 0,-1 1 0,1 0 0,-1 0 0,0 0 0,0 0 0,0 0 0,0 0 0,1 3 0,3 23 0,0 0 0,-2 0 0,-1 0 0,-2 0 0,-4 45 0,1-3 0,2-56 0,-1 1 0,0-1 0,-1 1 0,-1-1 0,-10 27 0,-39 74 0,24-56 0,9-17 0,-171 426 0,181-436 0,-2 1 0,-31 61 0,34-81 0,0 0 0,-1 0 0,0-1 0,-1 0 0,0-1 0,-1 0 0,0-1 0,-21 14 0,-182 141 0,215-166 0,0 0 0,0 1 0,0-1 0,0 0 0,0 0 0,0 0 0,0 0 0,-1 0 0,1 1 0,0-1 0,0 0 0,0 0 0,0 0 0,0 0 0,0 0 0,0 1 0,0-1 0,0 0 0,-1 0 0,1 0 0,0 0 0,0 0 0,0 0 0,0 0 0,0 0 0,0 0 0,-1 1 0,1-1 0,0 0 0,0 0 0,0 0 0,0 0 0,0 0 0,-1 0 0,1 0 0,0 0 0,0 0 0,0 0 0,0 0 0,-1 0 0,1 0 0,0 0 0,0 0 0,0 0 0,0-1 0,0 1 0,-1 0 0,1 0 0,0 0 0,0 0 0,0 0 0,0 0 0,0 0 0,0 0 0,-1 0 0,1-1 0,0 1 0,0 0 0,0 0 0,0 0 0,0 0 0,0 0 0,0 0 0,0-1 0,0 1 0,0 0 0,0 0 0,0 0 0,-1-1 0,8-15 0,13-21 0,-1 9 0,0 1 0,2 2 0,0 0 0,2 1 0,1 1 0,50-37 0,-69 56 0,0 1 0,0 1 0,1-1 0,-1 1 0,1 0 0,0 0 0,-1 0 0,1 1 0,0 0 0,0 0 0,0 1 0,0-1 0,0 1 0,11 2 0,1 1 0,0 1 0,-1 1 0,27 12 0,-28-11 0,0 0 0,1 0 0,-1-2 0,23 4 0,-14-6-195,1-1 0,0-2 0,0 0 0,-1-1 0,1-2 0,30-8 0,-36 7-6631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2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920 0 24575,'-33'2'0,"0"2"0,0 1 0,-42 11 0,-5 2 0,-25 0 0,3-2 0,1 5 0,1 3 0,-108 43 0,205-66 0,0 0 0,0 1 0,0-1 0,0 1 0,1 0 0,-1 0 0,1 0 0,-1 0 0,1 0 0,0 0 0,0 1 0,0-1 0,0 1 0,0-1 0,0 1 0,1 0 0,-1 0 0,1 0 0,0 0 0,-1 3 0,1 0 0,0 0 0,0 1 0,1-1 0,0 0 0,0 0 0,1 0 0,-1 1 0,1-1 0,4 11 0,3 6 0,1 0 0,2 0 0,0-1 0,16 24 0,90 156 0,-115-197 0,0-1 0,1 0 0,-1 0 0,1 0 0,0 0 0,1 0 0,-1-1 0,1 1 0,-1-1 0,1 0 0,0 0 0,0 0 0,1 0 0,-1-1 0,0 0 0,10 4 0,-5-4 0,0 0 0,0-1 0,0 0 0,0 0 0,0 0 0,0-2 0,1 1 0,13-3 0,10-4 0,-1-2 0,0-1 0,58-27 0,-61 23 0,-6 2 0,1 1 0,0 2 0,0 0 0,1 1 0,0 1 0,0 2 0,46-5 0,-62 10 0,10-1 0,1 0 0,-1 2 0,1 0 0,-1 1 0,27 7 0,-41-7 0,1 0 0,-1 0 0,1 0 0,-1 1 0,0 0 0,0 0 0,0 1 0,-1-1 0,1 1 0,-1 0 0,0 0 0,0 1 0,0-1 0,-1 1 0,1 0 0,-1 0 0,0 0 0,-1 0 0,1 0 0,-1 1 0,0-1 0,2 10 0,-2-5 0,-1 1 0,0 0 0,0 0 0,-2-1 0,1 1 0,-1 0 0,0 0 0,-1-1 0,-1 1 0,1-1 0,-9 19 0,-6 13 0,-33 54 0,47-90 0,-12 24 0,-2-1 0,-2 0 0,0-1 0,-2-1 0,-1-1 0,-1 0 0,-39 33 0,52-53 0,0-1 0,-1 0 0,1-1 0,-1 0 0,0 0 0,0-1 0,0-1 0,0 1 0,-1-2 0,-22 1 0,-12-2 0,-57-7 0,100 6 0,-4 1-151,-1-1-1,1 0 0,0-1 0,-1 0 1,1 0-1,0 0 0,0-1 1,-12-7-1,4-1-6674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2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90 24575,'7'-6'0,"1"0"0,1 0 0,-1 0 0,1 1 0,-1 1 0,1-1 0,13-3 0,70-20 0,-82 26 0,8-3 0,0 2 0,0 0 0,1 1 0,-1 1 0,28 2 0,-34 0 0,-1 0 0,1 1 0,-1 0 0,0 1 0,0 0 0,0 1 0,0 0 0,-1 1 0,20 11 0,-25-11 0,1 0 0,-1 0 0,0 0 0,0 1 0,-1 0 0,1 0 0,-1 0 0,-1 0 0,1 0 0,-1 1 0,0 0 0,-1 0 0,0 0 0,2 9 0,-1-4 0,-1 0 0,0 0 0,-1 1 0,0-1 0,-1 0 0,-1 1 0,-2 19 0,-3-16 0,0 1 0,-2-1 0,1 0 0,-2-1 0,0 0 0,-1 0 0,-19 21 0,15-18 0,-189 213 0,129-153 0,-78 106 0,149-181 0,1 1 0,0-1 0,0 0 0,0 1 0,0 0 0,0-1 0,1 1 0,-1 0 0,1 0 0,-1 7 0,2-9 0,0-1 0,1 0 0,-1 1 0,1-1 0,-1 0 0,1 0 0,-1 0 0,1 1 0,-1-1 0,1 0 0,0 0 0,0 0 0,0 0 0,0 0 0,-1 0 0,1 0 0,0-1 0,1 1 0,-1 0 0,0 0 0,0-1 0,0 1 0,0-1 0,0 1 0,1-1 0,-1 1 0,0-1 0,1 0 0,-1 0 0,0 1 0,0-1 0,1 0 0,-1 0 0,0 0 0,1 0 0,1-1 0,40 1 0,66-7 0,-5-1 0,-82 7-170,-1-2-1,0 0 0,0-1 1,-1-1-1,1-1 0,-1 0 1,33-17-1,-29 10-6655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2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24575,'17'-7'0,"0"1"0,1 1 0,0 1 0,0 0 0,0 1 0,21 0 0,15-3 0,114-18 0,302-3 0,-465 27 0,-1 0 0,0 0 0,0 1 0,0-1 0,0 1 0,0 0 0,0 0 0,0 0 0,-1 1 0,1-1 0,0 1 0,-1 0 0,1 0 0,-1 0 0,1 0 0,-1 1 0,0-1 0,6 7 0,-6-3 0,1-1 0,-1 1 0,0 0 0,0 0 0,-1 1 0,0-1 0,0 0 0,0 1 0,-1-1 0,0 1 0,0 8 0,0 8 0,0 0 0,-2 0 0,-1 0 0,-1 0 0,0 0 0,-2 0 0,-9 27 0,-69 150 0,29-79 0,44-96 0,-193 514 0,195-514-341,2 0 0,0 1-1,-1 30 1,5-26-6485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2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24575,'75'1'0,"-1"-3"0,1-4 0,130-26 0,-160 24-60,0 2-1,0 1 0,1 3 1,52 4-1,-38-1-1001,-33-1-5764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2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24575,'-2'6'0,"0"0"0,0 0 0,0 0 0,-1-1 0,1 1 0,-2-1 0,1 1 0,0-1 0,-6 6 0,0 2 0,-37 56 0,-71 146 0,101-178 0,2 0 0,1 1 0,2 1 0,2-1 0,2 2 0,-4 48 0,4 35 0,17 219 0,-7-324 0,-1-1 0,2 1 0,1-1 0,0 0 0,1 0 0,0 0 0,2-1 0,0 0 0,0 0 0,22 27 0,-22-33 0,0-1 0,0-1 0,1 1 0,0-2 0,1 1 0,0-1 0,0 0 0,0-1 0,1-1 0,0 1 0,0-2 0,0 1 0,0-1 0,1-1 0,0 0 0,0-1 0,15 1 0,-15-3 0,1-1 0,-1 0 0,1 0 0,-1-1 0,0-1 0,0 0 0,13-6 0,85-38 0,-71 29 0,-25 11 0,115-55 0,-114 53 0,1 0 0,-2-1 0,1-1 0,-2 0 0,24-24 0,-30 25 0,0 0 0,-1 0 0,0 0 0,-1-1 0,0 0 0,0 0 0,-1 0 0,-1 0 0,0-1 0,0 1 0,1-20 0,-1-14 0,-6-79 0,0 47 0,2-181 0,0 245 0,-1 1 0,-1-1 0,0 0 0,-1 0 0,-1 1 0,0 0 0,0 0 0,-1 0 0,-13-18 0,-11-25 0,20 34 0,-2 1 0,0 1 0,-1 0 0,-1 1 0,-1 0 0,-1 1 0,0 0 0,-1 2 0,-1 0 0,0 1 0,-1 1 0,0 0 0,-1 2 0,-1 0 0,0 1 0,0 1 0,-36-9 0,33 14-341,1 1 0,0 1-1,-28 2 1,26 1-6485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30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3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3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3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168 407 24575,'10'1'0,"-1"1"0,0 0 0,0 0 0,0 1 0,0 0 0,12 7 0,13 4 0,-1-6 0,-1-1 0,1-2 0,49 2 0,27 4 0,36 11 0,-143-22 0,0 1 0,0-1 0,0 0 0,0 0 0,0 0 0,0 0 0,0 0 0,0 0 0,0 0 0,0-1 0,0 1 0,0-1 0,0 0 0,0 1 0,0-1 0,0 0 0,-1 0 0,1 0 0,0 0 0,-1 0 0,1-1 0,2-1 0,-2 0 0,0 0 0,-1 0 0,1 0 0,-1 0 0,1 0 0,-1 0 0,0-1 0,0 1 0,0 0 0,-1 0 0,1-1 0,-1-4 0,0-3 0,0 1 0,-1-1 0,0 0 0,-1 1 0,0 0 0,0-1 0,-9-19 0,-15-23 0,-3 0 0,-2 2 0,-65-81 0,92 127 0,-1 1 0,0 0 0,0 0 0,0 0 0,0 0 0,0 1 0,-1 0 0,1 0 0,-1 0 0,0 1 0,0-1 0,0 2 0,0-1 0,0 1 0,-9-1 0,-9-1 0,-1 2 0,-40 4 0,24-1 0,33-2 0,-1 0 0,1 1 0,-1 0 0,1 1 0,0 0 0,0 0 0,0 1 0,0 0 0,0 1 0,0-1 0,1 1 0,-11 8 0,1 2 0,1 1 0,0 1 0,-22 28 0,1-5 0,23-26 0,1 1 0,-21 28 0,32-39 0,-1 1 0,1 1 0,0-1 0,0 0 0,0 1 0,0-1 0,1 1 0,-1-1 0,1 1 0,0-1 0,1 1 0,-1 0 0,1 0 0,0-1 0,0 1 0,1 5 0,0-6 0,1-1 0,-1 0 0,0 0 0,1 0 0,0 0 0,-1 0 0,1-1 0,0 1 0,0 0 0,1-1 0,-1 1 0,1-1 0,-1 0 0,1 0 0,0 0 0,-1 0 0,1 0 0,0-1 0,0 1 0,1-1 0,-1 0 0,0 0 0,0 0 0,0 0 0,6 0 0,11 2 0,-1-1 0,1 0 0,23-2 0,-30 0 0,319-6-1365,-308 6-5461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3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24575,'0'5'0,"0"11"0,0 8 0,-5 5 0,-2 6 0,1 3 0,1 0 0,1-7-8191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3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24575,'0'4'0,"0"8"0,0 5 0,0 6 0,0 7 0,-5 0 0,-2-1 0,1 0 0,1-1 0,2 0 0,1 1 0,1-1 0,0-5-8191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3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24575,'0'516'0,"1"-495"-227,1 0-1,0 1 1,2-1-1,1 0 1,12 35-1,-9-36-6598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2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4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24575,'0'5'0,"0"7"0,0 5 0,-5 1 0,-1 1 0,-5-1 0,-1 0 0,2 2 0,3-3-8191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4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7 24575,'-1'6'0,"0"-1"0,-1 1 0,1-1 0,-1 1 0,0-1 0,0 0 0,-1 0 0,-6 9 0,-2 8 0,-33 79 0,4 1 0,5 2 0,-29 146 0,57-212 0,2 0 0,-1 49 0,6-75 0,0-1 0,1 1 0,1 0 0,-1 0 0,2-1 0,0 1 0,0-1 0,1 0 0,1 0 0,0 0 0,9 15 0,-2-8 0,1 1 0,1-2 0,1 0 0,1-1 0,0 0 0,1-1 0,32 22 0,-40-32 0,0 0 0,0 0 0,0-1 0,0 0 0,1-1 0,-1 0 0,1-1 0,0 0 0,0 0 0,0-1 0,0 0 0,0-1 0,0 0 0,0-1 0,0 0 0,0 0 0,0-1 0,0-1 0,14-5 0,1-2 0,-1-1 0,0-2 0,-1 0 0,0-2 0,-1 0 0,24-23 0,-7 2 0,-2-2 0,38-49 0,-59 65 0,-1 0 0,-1 0 0,-1-2 0,-1 0 0,-1 0 0,-1-1 0,-1 0 0,-1-1 0,-2 0 0,0 0 0,-2 0 0,-1-1 0,-1 1 0,-1-1 0,-5-47 0,2 57 0,-1-1 0,0 1 0,-2-1 0,0 1 0,-1 1 0,0-1 0,-2 1 0,0 0 0,-17-24 0,2 7 0,-1 1 0,-2 2 0,-34-32 0,52 55 5,0 1-1,1 0 1,-2 0 0,1 1-1,-1 0 1,0 0-1,0 1 1,0 0 0,0 1-1,-1 0 1,0 1-1,1 0 1,-1 0-1,0 1 1,0 0 0,0 1-1,0 0 1,0 0-1,0 1 1,-16 4 0,-12 4-225,1 2 0,0 2 0,-67 33 0,69-30-362,12-6-6244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4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24575,'0'5'0,"-5"11"0,-6 8 0,-2 14 0,-3 6 0,-4 5 0,2-1 0,3-4 0,-5-9 0,1-6 0,4-3 0,4-1 0,-1 0 0,2 1 0,2 0 0,3-4-8191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4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4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4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4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24575,'0'5'0,"-5"7"0,-1 10 0,-5 2 0,-1 7 0,-2 7 0,-5 3 0,-3-7 0,2-3 0,5-2 0,4-7-8191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4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91 24575,'2'15'0,"1"-1"0,0 1 0,1 0 0,0-1 0,2 0 0,-1 0 0,2 0 0,10 17 0,-8-18 0,0-1 0,1-1 0,0 1 0,1-2 0,0 1 0,1-2 0,0 1 0,19 10 0,38 31 0,-28-23 0,-34-24 0,0 0 0,0 1 0,-1-1 0,1 1 0,6 7 0,-11-10 0,-1 1 0,1-1 0,0 1 0,-1-1 0,1 1 0,-1 0 0,0-1 0,0 1 0,0 0 0,0 0 0,0 0 0,-1 0 0,1 0 0,-1 0 0,0 0 0,0 0 0,0 0 0,-1 4 0,1-1 0,0 0 0,-1 1 0,0-1 0,-1 1 0,0-1 0,1 0 0,-2 0 0,1 0 0,-1 0 0,0 0 0,0-1 0,-1 1 0,1-1 0,-1 0 0,0 0 0,-1 0 0,1 0 0,-1-1 0,0 0 0,0 0 0,-1 0 0,1-1 0,-1 1 0,1-1 0,-1-1 0,0 1 0,0-1 0,-7 2 0,-30 7 0,-1-1 0,0-3 0,0-1 0,0-2 0,-1-2 0,1-2 0,-1-2 0,1-2 0,-64-14 0,97 15 0,0 0 0,0-1 0,1 0 0,-1-1 0,1-1 0,0 0 0,0 0 0,1 0 0,-1-1 0,2-1 0,-1 0 0,1 0 0,0-1 0,1 1 0,-10-16 0,11 16 0,1 0 0,1-1 0,-1 0 0,1 0 0,1 0 0,0 0 0,0-1 0,1 1 0,0-1 0,0 1 0,1-1 0,1 0 0,0 0 0,0 0 0,1 1 0,0-1 0,0 0 0,5-14 0,4-3 0,1 0 0,1 1 0,1 0 0,1 0 0,2 2 0,0 0 0,2 1 0,38-40 0,-42 52 0,0 1 0,0 1 0,1 0 0,0 1 0,0 0 0,1 1 0,0 1 0,1 0 0,33-6 0,-22 7 0,1 1 0,-1 2 0,1 0 0,0 2 0,33 5 0,-55-4 7,0 0 0,-1 1-1,0 0 1,1 0 0,-1 0-1,0 1 1,0 0-1,0 0 1,0 1 0,0 0-1,-1 0 1,0 0 0,0 0-1,0 1 1,0 0 0,-1 0-1,8 11 1,-4-3-219,0 1 0,-1 0 0,0 0-1,-1 1 1,-1 0 0,5 22 0,-4-11-6614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5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24575,'-5'4'0,"-1"8"0,-6 10 0,-4 7 0,-5 8 0,-4 7 0,-7 1 0,2-1 0,1-5 0,6-3 0,1-8 0,5-4 0,5-2 0,0-3 0,2-6-8191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5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24 24575,'-13'2'0,"1"1"0,-1 0 0,1 1 0,0 0 0,0 0 0,0 2 0,1-1 0,-15 11 0,8-7 0,0 3 0,0 0 0,0 1 0,1 1 0,1 0 0,0 1 0,1 1 0,1 1 0,0 0 0,-11 20 0,1 0 0,2 2 0,2 1 0,-22 61 0,27-55 0,2 1 0,3 1 0,-9 83 0,9 147 0,10-272 0,0-1 0,0 0 0,0 1 0,0-1 0,1 0 0,0 1 0,0-1 0,0 0 0,1 0 0,0 0 0,0 0 0,0 0 0,1 0 0,-1-1 0,1 1 0,0-1 0,1 0 0,-1 1 0,1-1 0,-1-1 0,1 1 0,0-1 0,1 1 0,-1-1 0,1 0 0,-1-1 0,1 1 0,0-1 0,0 0 0,0 0 0,0-1 0,7 2 0,1 1 0,1-1 0,-1 0 0,1-2 0,0 1 0,-1-2 0,1 0 0,0 0 0,-1-1 0,1-1 0,-1 0 0,1-1 0,-1 0 0,0-2 0,0 1 0,0-1 0,-1-1 0,0 0 0,0-1 0,0 0 0,-1-1 0,0 0 0,10-10 0,-1-6 0,-1-1 0,-1 0 0,-1-2 0,-2 0 0,0 0 0,-2-2 0,-1 1 0,-1-2 0,8-35 0,2-34 0,15-148 0,-34 224 14,0 0-1,-2 0 0,-1 0 0,0 0 1,-2 1-1,0-1 0,-2 1 1,-14-42-1,15 53-91,-1 0 0,0 0 0,-1 1-1,0-1 1,0 1 0,-1 1 0,-1-1 0,0 1 0,0 1-1,0-1 1,-1 1 0,0 1 0,-1 0 0,0 0 0,0 1-1,-1 0 1,1 0 0,-21-6 0,2 3-6748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2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56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24575,'0'5'0,"0"7"0,0 5 0,0 6 0,0 3 0,0 2 0,0 1 0,0-4-8191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5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33 24575,'-3'1'0,"-1"0"0,0 0 0,1 1 0,-1-1 0,1 1 0,-1 0 0,1 0 0,0 0 0,0 0 0,0 1 0,0-1 0,-5 6 0,-12 9 0,-234 163 0,223-155 0,2 1 0,1 2 0,1 1 0,1 1 0,-42 65 0,57-71 0,0 1 0,1 0 0,1 1 0,2-1 0,0 2 0,2-1 0,1 1 0,1-1 0,1 1 0,1 0 0,6 53 0,-2-62 0,0-1 0,1 1 0,1 0 0,1-1 0,0 0 0,13 23 0,-16-34 0,1 0 0,0 0 0,0 0 0,1-1 0,-1 0 0,1 1 0,0-1 0,1-1 0,-1 1 0,1-1 0,0 0 0,0-1 0,0 1 0,1-1 0,-1 0 0,1-1 0,0 1 0,0-1 0,7 1 0,14 0 0,1-1 0,0-2 0,0 0 0,-1-2 0,1-2 0,0 0 0,-1-2 0,0-1 0,0-1 0,-1-1 0,0-1 0,36-21 0,-51 23 0,0 0 0,0-1 0,-1 0 0,-1-1 0,1 0 0,-2 0 0,1-1 0,-1-1 0,8-15 0,5-12 0,28-67 0,-27 53 0,-5 8 0,-3-1 0,-1 0 0,-2-1 0,-2-1 0,-3 0 0,-1 0 0,-3-1 0,-2 1 0,-7-77 0,5 119 5,0 0-1,0 0 1,-1 0 0,0 0-1,0 0 1,0 0-1,-1 1 1,0-1 0,0 1-1,-1-1 1,1 1 0,-1 1-1,0-1 1,0 0-1,-1 1 1,1 0 0,-1 0-1,0 0 1,0 0-1,0 1 1,-1 0 0,1 0-1,-1 1 1,0-1-1,-9-1 1,-8-3-253,-2 1 1,1 1-1,0 1 1,-1 1-1,-25 1 1,18 1-6579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5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24575,'0'4'0,"-5"8"0,-1 5 0,-5 1 0,-1 1 0,3 3 0,-3 2 0,0 3 0,-1-5 0,0 0 0,-2-4 0,2 0 0,-2-4 0,1-3-8191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7:5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8:0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8:0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8:0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2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2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4:46:3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88 24575,'14'-14'0,"-10"9"0,1 0 0,1 0 0,-1 0 0,1 1 0,0 0 0,0 0 0,0 0 0,13-5 0,-3 3 0,0 0 0,1 2 0,-1 0 0,1 1 0,0 0 0,24 1 0,-35 1 0,-1 1 0,1 0 0,-1 1 0,1 0 0,-1 0 0,1 0 0,-1 0 0,0 1 0,0 0 0,1 0 0,-1 0 0,0 1 0,-1-1 0,1 1 0,0 0 0,-1 1 0,0-1 0,0 1 0,0 0 0,0 0 0,0 0 0,-1 1 0,4 5 0,-2 0 0,0 0 0,-1 1 0,0 0 0,-1-1 0,0 1 0,-1 1 0,0-1 0,-1 0 0,0 1 0,-1-1 0,0 0 0,0 1 0,-2-1 0,-4 23 0,-4 3 0,-3 0 0,0-1 0,-21 36 0,23-48 0,-1-3 0,-1 0 0,-1-2 0,-1 1 0,0-2 0,-33 30 0,16-15 0,11-14 0,-1 0 0,0-2 0,-42 25 0,36-24 0,-51 40 0,79-58 0,-1 1 0,1-1 0,0 0 0,-1 0 0,1 0 0,0 1 0,0-1 0,-1 0 0,1 1 0,0-1 0,0 0 0,-1 1 0,1-1 0,0 0 0,0 1 0,0-1 0,0 0 0,-1 1 0,1-1 0,0 1 0,0-1 0,0 0 0,0 1 0,0-1 0,0 1 0,0-1 0,0 0 0,0 1 0,0-1 0,0 1 0,0-1 0,1 0 0,-1 1 0,14 7 0,34-1 0,-32-5 0,14 4-118,-5-1 202,0 0 0,32 0 0,-50-4-191,0-2 0,-1 1 0,1 0 0,0-1 0,0-1 0,-1 1-1,1-1 1,-1 0 0,0 0 0,1-1 0,-1 0 0,0 0 0,7-5 0,2-4-6719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FA8ED-AF82-4569-8541-05F1A3579984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760AF-113F-4F4D-925F-8D540247D76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894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7578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01032-C222-4202-E392-8A846FD4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EFC816-0844-2D00-570E-F5FDE9DBD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AA2ECD-6D5E-7891-5BC7-D2A410A46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468DB-CC38-620A-FD44-8C20CD9B8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785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7518C-C9B6-A0AA-163B-8A45E3F8F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0B279-3538-7D91-6E30-08459FE85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BFDB49-C678-2A2E-82E6-B361F56AB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8C651-9715-5407-382E-80A981427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3846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7D0D-ED6C-F508-AC20-6DEA860A3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0207E8-1420-3949-B7E6-8B0CFE23A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5A961-EF3E-F0DE-B54B-A09CF12CE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2A9FF-BA83-E8D1-5F35-37D004597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4689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882C4-5792-A0BA-BF88-645F50372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9C7EB-4F15-63A8-92E9-F16DC4792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A7968E-B8EA-0219-2FE7-DD17020A9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04688-FF7C-B679-6583-F34608CDAC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7301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277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61090-1199-729D-2630-ECECF296F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0CD3F5-2B9E-0C19-04FF-EE4E8FF89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90C456-4D55-395F-1502-61DFE926D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0E679-AD8C-74E5-22A2-A0CEDF90A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894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CD82F-8321-206B-B352-BC84710BD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4FBD40-9988-4F90-0E63-EFE5F0204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E242CC-5B6A-620B-894F-E58445D5D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3F884-282E-9059-3465-B126EDA0C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658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B56DE-61B1-A0A2-EA4B-6D37F7FD7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C81DB-FB89-43B8-0456-300C5C7E5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C565C9-4248-B623-F7BA-6710EC5A2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E4C71-7A17-A8D9-AB98-ABD54AF62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448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567E-7818-BED7-DFC2-FC00DAA71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269A9-73A7-4013-2F5E-334CAD123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3F9AB-5DE4-CAEE-D79A-17C610B13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340E9-5626-B35D-E638-01ABE0CF3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480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06EC-80BF-CD2B-BD3C-3D3455EFB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DA780-2579-6174-7A16-378CB8AE1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D07A0-E8E1-1534-9BD9-9D071592B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85AD1-6367-51AF-C442-86D551C53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557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70F1B-287F-30B9-E4A6-9F8EF449E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98A97E-4857-10A2-FBCF-C01F277A2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CE2B5-1166-ED9C-51DE-39325A3F4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D4F93-B20F-ADD7-B0F8-9B0157D6A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9024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0277F-F69E-E459-77E7-AFF99E1DE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91D56-C1B6-7E6F-175C-ADA636C95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7191BA-C4F9-6B60-C36D-09514B915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https://tool.lu/fr_FR/article/5cv/preview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32B2E-64BA-DB07-3396-3128F2DD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60AF-113F-4F4D-925F-8D540247D76C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649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7A52-71D5-6CFF-3253-A0F456885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6BD65-FE69-F45A-E004-9C51E1413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D08C9-6C96-D8BA-3649-DCC318A2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F669C-757F-76AB-5B68-9365DB72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D5C40-0BB6-27F0-2F28-45F38C67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69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C99B-B74A-26B9-6FD2-C641D352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20510-FB5F-85D0-2802-91E529164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9783B-EFD4-CA99-F953-1FE16A56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AEF85-145F-7FED-FB21-FA3C3043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BAB7-03C4-F2E9-A011-3580897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46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CDD1FC-3F84-E4C8-51E3-9868D365B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CCCB1-1F09-8F98-D4DE-02D61AFC4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F7E70-C310-CE06-CE6A-B38732CA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400CA-EFCA-52B6-8C50-5F5AEE31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200D1-6EDB-3441-6EB5-B8DF819A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949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3275-EC5D-994F-275A-33DF8BF6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0CDA7-4A2D-1CAC-35F5-D5FB95642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D4ED-D551-08A4-545F-EAAAADD5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A4D33-5375-25DE-ED55-D01248A0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08D62-8FC7-B1A5-6213-093D03AB2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211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64EA-7C2F-7764-6108-5B2B61F9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CB0B-F259-7722-BA03-93E9F8342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6300A-D536-155B-16CE-2645C339C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24A75-6D0A-C75D-A11E-0AECCE7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D69A0-352E-F533-D745-DCE1AF35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565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B45D2-AEC8-5C20-87F3-49D4B171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33CE-3255-A329-0E0E-A9EACF65E5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C1F3C-5275-325E-6EEA-651E989B2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1BE12-DBB7-13EA-C41A-58BAEB61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4FC58-26DB-2F99-F51F-F33E2302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E4885-94B6-AE3B-7D3F-1B8FFE3B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848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F8E-E4F2-0C5D-B9B2-2F8A37170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1CBD6-0732-B846-B090-4E1C67C66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BD502-8C47-EC1A-4D4A-726543F20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183C6-107E-A2D3-5CA2-1B1D7FBE4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3C6D9-D310-9910-5DDA-D1122D4BE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6B6A2D-21BF-EBE4-40A8-A322FC91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0B998-287F-FED9-86E3-8BD011EE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04811-51BA-388B-9DC9-467171F9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635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A335-9127-27BA-712F-32E1F554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C0924-EEC7-EA30-DC93-1751C029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7DBD6-1165-BBCA-043C-6B8B9563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49637-3A53-487C-4D5E-081C43AC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228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ABCAE-D9CF-9B3E-ED10-5DD9BD1DE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0BCB7-76A7-4859-874D-7B34A825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EC935-BDFA-5456-B1E3-A6B500D5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36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7B3B-5470-F414-6B79-4030B318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A272-BAD7-9C43-027A-0C1640956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037DE-BB8D-EA80-B839-5818E5064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278C7-77D8-8281-A1D6-0C043F68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EF5A1-C551-7092-1E69-6B295362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72B5D-3445-BEBA-8F1C-16EC0CDD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895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E48B3-1183-73D0-8BFF-EFBB0D7B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7126B-F92B-450C-0251-413F6A68C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71427-DBA3-11AA-8D90-E05CFE04A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35E62-AAD4-A6BE-B7AB-49EB76C2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5CC96-B334-17B7-6313-6178263B8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B469E-71A2-08B4-2622-BCCF2347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728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84D6A-8105-2DF4-B3A6-6344AD9D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BA3D7-07DB-4509-8498-29F09B418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AF92D-1D4D-5D6F-EC16-B0A61DBF1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17CDF1-ED87-4EE6-9D46-2D1E5D385968}" type="datetimeFigureOut">
              <a:rPr lang="en-SG" smtClean="0"/>
              <a:t>17/8/2025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73578-9564-FB04-D57A-5E8607223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9689-6B75-9CA9-BC37-6D0041DE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C9E97B-3E7A-4999-9B7F-871764799A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424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.xml"/><Relationship Id="rId21" Type="http://schemas.openxmlformats.org/officeDocument/2006/relationships/image" Target="../media/image10.png"/><Relationship Id="rId42" Type="http://schemas.openxmlformats.org/officeDocument/2006/relationships/customXml" Target="../ink/ink24.xml"/><Relationship Id="rId47" Type="http://schemas.openxmlformats.org/officeDocument/2006/relationships/customXml" Target="../ink/ink28.xml"/><Relationship Id="rId63" Type="http://schemas.openxmlformats.org/officeDocument/2006/relationships/customXml" Target="../ink/ink38.xml"/><Relationship Id="rId68" Type="http://schemas.openxmlformats.org/officeDocument/2006/relationships/image" Target="../media/image29.png"/><Relationship Id="rId84" Type="http://schemas.openxmlformats.org/officeDocument/2006/relationships/customXml" Target="../ink/ink50.xml"/><Relationship Id="rId89" Type="http://schemas.openxmlformats.org/officeDocument/2006/relationships/image" Target="../media/image38.png"/><Relationship Id="rId16" Type="http://schemas.openxmlformats.org/officeDocument/2006/relationships/customXml" Target="../ink/ink10.xml"/><Relationship Id="rId107" Type="http://schemas.openxmlformats.org/officeDocument/2006/relationships/customXml" Target="../ink/ink63.xml"/><Relationship Id="rId11" Type="http://schemas.openxmlformats.org/officeDocument/2006/relationships/customXml" Target="../ink/ink6.xml"/><Relationship Id="rId32" Type="http://schemas.openxmlformats.org/officeDocument/2006/relationships/customXml" Target="../ink/ink18.xml"/><Relationship Id="rId37" Type="http://schemas.openxmlformats.org/officeDocument/2006/relationships/image" Target="../media/image18.png"/><Relationship Id="rId53" Type="http://schemas.openxmlformats.org/officeDocument/2006/relationships/customXml" Target="../ink/ink31.xml"/><Relationship Id="rId58" Type="http://schemas.openxmlformats.org/officeDocument/2006/relationships/customXml" Target="../ink/ink35.xml"/><Relationship Id="rId74" Type="http://schemas.openxmlformats.org/officeDocument/2006/relationships/customXml" Target="../ink/ink44.xml"/><Relationship Id="rId79" Type="http://schemas.openxmlformats.org/officeDocument/2006/relationships/image" Target="../media/image33.png"/><Relationship Id="rId102" Type="http://schemas.openxmlformats.org/officeDocument/2006/relationships/image" Target="../media/image43.png"/><Relationship Id="rId5" Type="http://schemas.openxmlformats.org/officeDocument/2006/relationships/customXml" Target="../ink/ink3.xml"/><Relationship Id="rId90" Type="http://schemas.openxmlformats.org/officeDocument/2006/relationships/customXml" Target="../ink/ink53.xml"/><Relationship Id="rId95" Type="http://schemas.openxmlformats.org/officeDocument/2006/relationships/customXml" Target="../ink/ink57.xml"/><Relationship Id="rId22" Type="http://schemas.openxmlformats.org/officeDocument/2006/relationships/customXml" Target="../ink/ink13.xml"/><Relationship Id="rId27" Type="http://schemas.openxmlformats.org/officeDocument/2006/relationships/image" Target="../media/image13.png"/><Relationship Id="rId43" Type="http://schemas.openxmlformats.org/officeDocument/2006/relationships/customXml" Target="../ink/ink25.xml"/><Relationship Id="rId48" Type="http://schemas.openxmlformats.org/officeDocument/2006/relationships/image" Target="../media/image21.png"/><Relationship Id="rId64" Type="http://schemas.openxmlformats.org/officeDocument/2006/relationships/image" Target="../media/image27.png"/><Relationship Id="rId69" Type="http://schemas.openxmlformats.org/officeDocument/2006/relationships/customXml" Target="../ink/ink41.xml"/><Relationship Id="rId80" Type="http://schemas.openxmlformats.org/officeDocument/2006/relationships/customXml" Target="../ink/ink48.xml"/><Relationship Id="rId85" Type="http://schemas.openxmlformats.org/officeDocument/2006/relationships/image" Target="../media/image36.png"/><Relationship Id="rId12" Type="http://schemas.openxmlformats.org/officeDocument/2006/relationships/customXml" Target="../ink/ink7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21.xml"/><Relationship Id="rId59" Type="http://schemas.openxmlformats.org/officeDocument/2006/relationships/customXml" Target="../ink/ink36.xml"/><Relationship Id="rId103" Type="http://schemas.openxmlformats.org/officeDocument/2006/relationships/customXml" Target="../ink/ink61.xml"/><Relationship Id="rId108" Type="http://schemas.openxmlformats.org/officeDocument/2006/relationships/customXml" Target="../ink/ink64.xml"/><Relationship Id="rId54" Type="http://schemas.openxmlformats.org/officeDocument/2006/relationships/image" Target="../media/image24.png"/><Relationship Id="rId70" Type="http://schemas.openxmlformats.org/officeDocument/2006/relationships/image" Target="../media/image30.png"/><Relationship Id="rId75" Type="http://schemas.openxmlformats.org/officeDocument/2006/relationships/customXml" Target="../ink/ink45.xml"/><Relationship Id="rId91" Type="http://schemas.openxmlformats.org/officeDocument/2006/relationships/customXml" Target="../ink/ink54.xml"/><Relationship Id="rId9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customXml" Target="../ink/ink29.xml"/><Relationship Id="rId57" Type="http://schemas.openxmlformats.org/officeDocument/2006/relationships/customXml" Target="../ink/ink34.xml"/><Relationship Id="rId106" Type="http://schemas.openxmlformats.org/officeDocument/2006/relationships/image" Target="../media/image45.png"/><Relationship Id="rId10" Type="http://schemas.openxmlformats.org/officeDocument/2006/relationships/image" Target="../media/image310.png"/><Relationship Id="rId31" Type="http://schemas.openxmlformats.org/officeDocument/2006/relationships/image" Target="../media/image15.png"/><Relationship Id="rId44" Type="http://schemas.openxmlformats.org/officeDocument/2006/relationships/customXml" Target="../ink/ink26.xml"/><Relationship Id="rId52" Type="http://schemas.openxmlformats.org/officeDocument/2006/relationships/image" Target="../media/image23.png"/><Relationship Id="rId60" Type="http://schemas.openxmlformats.org/officeDocument/2006/relationships/image" Target="../media/image25.png"/><Relationship Id="rId65" Type="http://schemas.openxmlformats.org/officeDocument/2006/relationships/customXml" Target="../ink/ink39.xml"/><Relationship Id="rId73" Type="http://schemas.openxmlformats.org/officeDocument/2006/relationships/customXml" Target="../ink/ink43.xml"/><Relationship Id="rId78" Type="http://schemas.openxmlformats.org/officeDocument/2006/relationships/customXml" Target="../ink/ink47.xml"/><Relationship Id="rId81" Type="http://schemas.openxmlformats.org/officeDocument/2006/relationships/image" Target="../media/image34.png"/><Relationship Id="rId86" Type="http://schemas.openxmlformats.org/officeDocument/2006/relationships/customXml" Target="../ink/ink51.xml"/><Relationship Id="rId94" Type="http://schemas.openxmlformats.org/officeDocument/2006/relationships/image" Target="../media/image39.png"/><Relationship Id="rId99" Type="http://schemas.openxmlformats.org/officeDocument/2006/relationships/customXml" Target="../ink/ink59.xml"/><Relationship Id="rId101" Type="http://schemas.openxmlformats.org/officeDocument/2006/relationships/customXml" Target="../ink/ink60.xml"/><Relationship Id="rId4" Type="http://schemas.openxmlformats.org/officeDocument/2006/relationships/image" Target="../media/image4.png"/><Relationship Id="rId9" Type="http://schemas.openxmlformats.org/officeDocument/2006/relationships/customXml" Target="../ink/ink5.xml"/><Relationship Id="rId13" Type="http://schemas.openxmlformats.org/officeDocument/2006/relationships/customXml" Target="../ink/ink8.xml"/><Relationship Id="rId18" Type="http://schemas.openxmlformats.org/officeDocument/2006/relationships/customXml" Target="../ink/ink11.xml"/><Relationship Id="rId39" Type="http://schemas.openxmlformats.org/officeDocument/2006/relationships/image" Target="../media/image19.png"/><Relationship Id="rId109" Type="http://schemas.openxmlformats.org/officeDocument/2006/relationships/customXml" Target="../ink/ink65.xml"/><Relationship Id="rId34" Type="http://schemas.openxmlformats.org/officeDocument/2006/relationships/customXml" Target="../ink/ink19.xml"/><Relationship Id="rId50" Type="http://schemas.openxmlformats.org/officeDocument/2006/relationships/image" Target="../media/image22.png"/><Relationship Id="rId55" Type="http://schemas.openxmlformats.org/officeDocument/2006/relationships/customXml" Target="../ink/ink32.xml"/><Relationship Id="rId76" Type="http://schemas.openxmlformats.org/officeDocument/2006/relationships/customXml" Target="../ink/ink46.xml"/><Relationship Id="rId97" Type="http://schemas.openxmlformats.org/officeDocument/2006/relationships/customXml" Target="../ink/ink58.xml"/><Relationship Id="rId104" Type="http://schemas.openxmlformats.org/officeDocument/2006/relationships/image" Target="../media/image44.png"/><Relationship Id="rId7" Type="http://schemas.openxmlformats.org/officeDocument/2006/relationships/customXml" Target="../ink/ink4.xml"/><Relationship Id="rId71" Type="http://schemas.openxmlformats.org/officeDocument/2006/relationships/customXml" Target="../ink/ink42.xml"/><Relationship Id="rId92" Type="http://schemas.openxmlformats.org/officeDocument/2006/relationships/customXml" Target="../ink/ink55.xml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.png"/><Relationship Id="rId24" Type="http://schemas.openxmlformats.org/officeDocument/2006/relationships/customXml" Target="../ink/ink14.xml"/><Relationship Id="rId40" Type="http://schemas.openxmlformats.org/officeDocument/2006/relationships/customXml" Target="../ink/ink22.xml"/><Relationship Id="rId45" Type="http://schemas.openxmlformats.org/officeDocument/2006/relationships/customXml" Target="../ink/ink27.xml"/><Relationship Id="rId66" Type="http://schemas.openxmlformats.org/officeDocument/2006/relationships/image" Target="../media/image28.png"/><Relationship Id="rId87" Type="http://schemas.openxmlformats.org/officeDocument/2006/relationships/image" Target="../media/image37.png"/><Relationship Id="rId110" Type="http://schemas.openxmlformats.org/officeDocument/2006/relationships/customXml" Target="../ink/ink66.xml"/><Relationship Id="rId61" Type="http://schemas.openxmlformats.org/officeDocument/2006/relationships/customXml" Target="../ink/ink37.xml"/><Relationship Id="rId82" Type="http://schemas.openxmlformats.org/officeDocument/2006/relationships/customXml" Target="../ink/ink49.xml"/><Relationship Id="rId19" Type="http://schemas.openxmlformats.org/officeDocument/2006/relationships/image" Target="../media/image9.png"/><Relationship Id="rId14" Type="http://schemas.openxmlformats.org/officeDocument/2006/relationships/customXml" Target="../ink/ink9.xml"/><Relationship Id="rId30" Type="http://schemas.openxmlformats.org/officeDocument/2006/relationships/customXml" Target="../ink/ink17.xml"/><Relationship Id="rId35" Type="http://schemas.openxmlformats.org/officeDocument/2006/relationships/image" Target="../media/image17.png"/><Relationship Id="rId56" Type="http://schemas.openxmlformats.org/officeDocument/2006/relationships/customXml" Target="../ink/ink33.xml"/><Relationship Id="rId77" Type="http://schemas.openxmlformats.org/officeDocument/2006/relationships/image" Target="../media/image32.png"/><Relationship Id="rId100" Type="http://schemas.openxmlformats.org/officeDocument/2006/relationships/image" Target="../media/image42.png"/><Relationship Id="rId105" Type="http://schemas.openxmlformats.org/officeDocument/2006/relationships/customXml" Target="../ink/ink62.xml"/><Relationship Id="rId8" Type="http://schemas.openxmlformats.org/officeDocument/2006/relationships/image" Target="../media/image6.png"/><Relationship Id="rId51" Type="http://schemas.openxmlformats.org/officeDocument/2006/relationships/customXml" Target="../ink/ink30.xml"/><Relationship Id="rId72" Type="http://schemas.openxmlformats.org/officeDocument/2006/relationships/image" Target="../media/image31.png"/><Relationship Id="rId93" Type="http://schemas.openxmlformats.org/officeDocument/2006/relationships/customXml" Target="../ink/ink56.xml"/><Relationship Id="rId98" Type="http://schemas.openxmlformats.org/officeDocument/2006/relationships/image" Target="../media/image41.png"/><Relationship Id="rId3" Type="http://schemas.openxmlformats.org/officeDocument/2006/relationships/customXml" Target="../ink/ink2.xml"/><Relationship Id="rId25" Type="http://schemas.openxmlformats.org/officeDocument/2006/relationships/image" Target="../media/image12.png"/><Relationship Id="rId46" Type="http://schemas.openxmlformats.org/officeDocument/2006/relationships/image" Target="../media/image20.png"/><Relationship Id="rId67" Type="http://schemas.openxmlformats.org/officeDocument/2006/relationships/customXml" Target="../ink/ink40.xml"/><Relationship Id="rId20" Type="http://schemas.openxmlformats.org/officeDocument/2006/relationships/customXml" Target="../ink/ink12.xml"/><Relationship Id="rId41" Type="http://schemas.openxmlformats.org/officeDocument/2006/relationships/customXml" Target="../ink/ink23.xml"/><Relationship Id="rId62" Type="http://schemas.openxmlformats.org/officeDocument/2006/relationships/image" Target="../media/image26.png"/><Relationship Id="rId83" Type="http://schemas.openxmlformats.org/officeDocument/2006/relationships/image" Target="../media/image35.png"/><Relationship Id="rId88" Type="http://schemas.openxmlformats.org/officeDocument/2006/relationships/customXml" Target="../ink/ink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A778-DD63-1410-1F44-993EE5A10C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How does ChatGPT work?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F1725-C275-9A3D-6FDA-D025E7B58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A leaners perspective (simplified mental map)</a:t>
            </a:r>
          </a:p>
        </p:txBody>
      </p:sp>
    </p:spTree>
    <p:extLst>
      <p:ext uri="{BB962C8B-B14F-4D97-AF65-F5344CB8AC3E}">
        <p14:creationId xmlns:p14="http://schemas.microsoft.com/office/powerpoint/2010/main" val="4098618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3140-EFC9-0975-0BDE-A9A2D4A14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756D0-4F40-E2A9-4441-6D0DE2D23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53330"/>
            <a:ext cx="11745685" cy="53651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SG" dirty="0"/>
              <a:t>Input Vector = Token embedding (what we saw earlier)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SG" dirty="0"/>
              <a:t>                                 + Positional encoding</a:t>
            </a:r>
          </a:p>
          <a:p>
            <a:pPr>
              <a:lnSpc>
                <a:spcPct val="110000"/>
              </a:lnSpc>
            </a:pPr>
            <a:r>
              <a:rPr lang="en-US" dirty="0"/>
              <a:t>Token embeddings tell the model what word you have. Positional encodings tell the model where the word is in the sentence. The Transformer layers then mix “what” + “where” to understand meaning in context.</a:t>
            </a:r>
          </a:p>
          <a:p>
            <a:pPr>
              <a:lnSpc>
                <a:spcPct val="110000"/>
              </a:lnSpc>
            </a:pPr>
            <a:r>
              <a:rPr lang="en-US" dirty="0"/>
              <a:t>Positional encoding is also a 2048 X 12,288, where for each Position (1 to 2048), during training, the model learns what kind of position info is most useful.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position[5] = [0.23, 0.45, 0.5,…… ] (a 12,288 vector) 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E15287-ABA0-2E2E-7991-BC299E58961F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Step 1: Tokenisation and Embeddings</a:t>
            </a:r>
          </a:p>
        </p:txBody>
      </p:sp>
    </p:spTree>
    <p:extLst>
      <p:ext uri="{BB962C8B-B14F-4D97-AF65-F5344CB8AC3E}">
        <p14:creationId xmlns:p14="http://schemas.microsoft.com/office/powerpoint/2010/main" val="269068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AF38F-02A5-1370-464C-C9FB84BE7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259A-124F-C1E4-53BF-136CF66D5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53330"/>
            <a:ext cx="11745685" cy="53651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Tokenization &amp; Embedding: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input text is first tokenized into tokens (</a:t>
            </a:r>
            <a:r>
              <a:rPr lang="en-US" dirty="0" err="1"/>
              <a:t>subwords</a:t>
            </a:r>
            <a:r>
              <a:rPr lang="en-US" dirty="0"/>
              <a:t> or words).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token ID is converted into a dense vector by looking up an embedding matrix.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This produces a sequence of embeddings: a matrix of shape [</a:t>
            </a:r>
            <a:r>
              <a:rPr lang="en-US" dirty="0" err="1"/>
              <a:t>seq_len</a:t>
            </a:r>
            <a:r>
              <a:rPr lang="en-US" dirty="0"/>
              <a:t>, </a:t>
            </a:r>
            <a:r>
              <a:rPr lang="en-US" dirty="0" err="1"/>
              <a:t>embedding_dim</a:t>
            </a:r>
            <a:r>
              <a:rPr lang="en-US" dirty="0"/>
              <a:t>].</a:t>
            </a:r>
          </a:p>
          <a:p>
            <a:pPr>
              <a:lnSpc>
                <a:spcPct val="110000"/>
              </a:lnSpc>
            </a:pPr>
            <a:r>
              <a:rPr lang="en-US" dirty="0"/>
              <a:t>Positional Encoding Added: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Since Transformers don't inherently understand order, a positional encoding vector (or embedding) is added to each token embedding to inject information about token position.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resulting vectors (token embedding + positional encoding) become the input embeddings to the first Transformer layer.</a:t>
            </a:r>
          </a:p>
          <a:p>
            <a:pPr>
              <a:lnSpc>
                <a:spcPct val="110000"/>
              </a:lnSpc>
            </a:pPr>
            <a:r>
              <a:rPr lang="en-US" dirty="0"/>
              <a:t>Input to the Transformer Layer: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This sequence of vectors ([</a:t>
            </a:r>
            <a:r>
              <a:rPr lang="en-US" dirty="0" err="1"/>
              <a:t>seq_len</a:t>
            </a:r>
            <a:r>
              <a:rPr lang="en-US" dirty="0"/>
              <a:t>, </a:t>
            </a:r>
            <a:r>
              <a:rPr lang="en-US" dirty="0" err="1"/>
              <a:t>embedding_dim</a:t>
            </a:r>
            <a:r>
              <a:rPr lang="en-US" dirty="0"/>
              <a:t>]) goes into the first Transformer layer.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For subsequent layers, the input is the output from the previous Transformer layer, of the same shape.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606AB-B1CB-205A-9C31-393441C3BD86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Step 1: Tokenisation and Embeddings (Summary)</a:t>
            </a:r>
          </a:p>
        </p:txBody>
      </p:sp>
    </p:spTree>
    <p:extLst>
      <p:ext uri="{BB962C8B-B14F-4D97-AF65-F5344CB8AC3E}">
        <p14:creationId xmlns:p14="http://schemas.microsoft.com/office/powerpoint/2010/main" val="4186732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8E611-2372-88E4-3729-55DF3FEC4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F91A-481C-E4AC-8FE3-5405BC6BB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53330"/>
            <a:ext cx="11745685" cy="53651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At this point, “bank” in “river bank” means same as in “bank account”</a:t>
            </a:r>
          </a:p>
          <a:p>
            <a:pPr>
              <a:lnSpc>
                <a:spcPct val="110000"/>
              </a:lnSpc>
            </a:pPr>
            <a:r>
              <a:rPr lang="en-US" dirty="0"/>
              <a:t>No reasoning, no context-mixing has happened yet.</a:t>
            </a:r>
            <a:endParaRPr lang="en-SG" b="1" u="sng"/>
          </a:p>
          <a:p>
            <a:pPr>
              <a:lnSpc>
                <a:spcPct val="110000"/>
              </a:lnSpc>
            </a:pP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21AC5-5035-4B92-D29D-6C22133098A2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Step 1: Tokenisation and Embeddings (Summary)</a:t>
            </a:r>
          </a:p>
        </p:txBody>
      </p:sp>
    </p:spTree>
    <p:extLst>
      <p:ext uri="{BB962C8B-B14F-4D97-AF65-F5344CB8AC3E}">
        <p14:creationId xmlns:p14="http://schemas.microsoft.com/office/powerpoint/2010/main" val="419077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5B6BB-6F75-49C1-4BCA-6A98EB5ED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D9671-E30C-D734-374C-656AC7FE1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53330"/>
            <a:ext cx="11745685" cy="53651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ChatGPT runs embeddings them through dozens of Transformer layers or blocks (e.g., GPT-4 ~96 layers).</a:t>
            </a:r>
          </a:p>
          <a:p>
            <a:pPr>
              <a:lnSpc>
                <a:spcPct val="110000"/>
              </a:lnSpc>
            </a:pPr>
            <a:r>
              <a:rPr lang="en-US" dirty="0"/>
              <a:t>Each Transformer layer has: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Self-attention</a:t>
            </a:r>
            <a:r>
              <a:rPr lang="en-US" dirty="0"/>
              <a:t> → lets tokens exchange information and “see” each other’s context.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Feed-forward network (MLP) </a:t>
            </a:r>
            <a:r>
              <a:rPr lang="en-US" dirty="0"/>
              <a:t>→ does nonlinear transformations to detect higher-level patterns. 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Layer norms, residuals </a:t>
            </a:r>
            <a:r>
              <a:rPr lang="en-US" dirty="0"/>
              <a:t>→ keep training stable. This stage is </a:t>
            </a:r>
            <a:r>
              <a:rPr lang="en-US" dirty="0" err="1"/>
              <a:t>where:“I</a:t>
            </a:r>
            <a:r>
              <a:rPr lang="en-US" dirty="0"/>
              <a:t> love cats” turns into an understanding that “cats” is an object of “love”. The network decides which context words are important for predicting the next token.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32216-95CA-E80B-D993-8A27FE309094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Step 2: </a:t>
            </a:r>
            <a:r>
              <a:rPr lang="en-US" sz="3600" dirty="0">
                <a:latin typeface="+mj-lt"/>
              </a:rPr>
              <a:t>The Transformer network (the real brain)</a:t>
            </a:r>
            <a:endParaRPr lang="en-SG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193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DDCDD-78EC-0AD7-1CEF-12074043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DD44-7DB9-6F7B-E42C-A9B9898BD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53330"/>
            <a:ext cx="11745685" cy="53651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Each word looks at other words and describe how important they are for its meaning</a:t>
            </a:r>
          </a:p>
          <a:p>
            <a:pPr>
              <a:lnSpc>
                <a:spcPct val="110000"/>
              </a:lnSpc>
            </a:pPr>
            <a:r>
              <a:rPr lang="en-US" dirty="0"/>
              <a:t>To answer, “what is the capital of India”, model must connect “capital” </a:t>
            </a:r>
            <a:r>
              <a:rPr lang="en-US" dirty="0">
                <a:sym typeface="Wingdings" panose="05000000000000000000" pitchFamily="2" charset="2"/>
              </a:rPr>
              <a:t>– “India”</a:t>
            </a:r>
          </a:p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This is what “Attention” does </a:t>
            </a:r>
          </a:p>
          <a:p>
            <a:pPr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Multi-head : Different perspectives of relationship (grammar, meaning, long-range connections)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BC123-BC8A-4F10-E9DB-25D37BFA4934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Step 2: </a:t>
            </a:r>
            <a:r>
              <a:rPr lang="en-US" sz="3600" dirty="0">
                <a:latin typeface="+mj-lt"/>
              </a:rPr>
              <a:t>The Transformer network (the real brain)</a:t>
            </a:r>
            <a:endParaRPr lang="en-SG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23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2F52B-7C9F-6FF7-E4BB-BF52F6181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B4E-0F89-9A0C-4E8D-951567CAA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53330"/>
            <a:ext cx="11745685" cy="53651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Feed forward network (FFN)</a:t>
            </a:r>
          </a:p>
          <a:p>
            <a:pPr>
              <a:lnSpc>
                <a:spcPct val="110000"/>
              </a:lnSpc>
            </a:pPr>
            <a:r>
              <a:rPr lang="en-US" dirty="0"/>
              <a:t>Inside each transformer layer</a:t>
            </a:r>
          </a:p>
          <a:p>
            <a:pPr lvl="1">
              <a:lnSpc>
                <a:spcPct val="110000"/>
              </a:lnSpc>
            </a:pPr>
            <a:r>
              <a:rPr lang="en-SG" dirty="0"/>
              <a:t>Input → Multi-Head Attention → Add &amp; Norm → Feed Forward → Add &amp; Norm → Output</a:t>
            </a:r>
          </a:p>
          <a:p>
            <a:pPr lvl="1">
              <a:lnSpc>
                <a:spcPct val="110000"/>
              </a:lnSpc>
            </a:pPr>
            <a:endParaRPr lang="en-SG" dirty="0"/>
          </a:p>
          <a:p>
            <a:r>
              <a:rPr lang="en-US" b="1" dirty="0"/>
              <a:t>Attention</a:t>
            </a:r>
            <a:r>
              <a:rPr lang="en-US" dirty="0"/>
              <a:t> decides </a:t>
            </a:r>
            <a:r>
              <a:rPr lang="en-US" i="1" dirty="0"/>
              <a:t>what information each token should collect</a:t>
            </a:r>
            <a:r>
              <a:rPr lang="en-US" dirty="0"/>
              <a:t>.</a:t>
            </a:r>
          </a:p>
          <a:p>
            <a:r>
              <a:rPr lang="en-US" b="1" dirty="0"/>
              <a:t>FFN</a:t>
            </a:r>
            <a:r>
              <a:rPr lang="en-US" dirty="0"/>
              <a:t> decides </a:t>
            </a:r>
            <a:r>
              <a:rPr lang="en-US" i="1" dirty="0"/>
              <a:t>how to mix, transform, and represent that information</a:t>
            </a:r>
            <a:r>
              <a:rPr lang="en-US" dirty="0"/>
              <a:t>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Attention might enrich the token “capital” with context from “India”.</a:t>
            </a:r>
          </a:p>
          <a:p>
            <a:pPr lvl="1"/>
            <a:r>
              <a:rPr lang="en-US" dirty="0"/>
              <a:t>FFN then transforms that enriched vector into a representation that makes it easier for later layers to predict “Delhi”.</a:t>
            </a:r>
          </a:p>
          <a:p>
            <a:pPr>
              <a:lnSpc>
                <a:spcPct val="110000"/>
              </a:lnSpc>
            </a:pPr>
            <a:endParaRPr lang="en-SG" dirty="0"/>
          </a:p>
          <a:p>
            <a:pPr>
              <a:lnSpc>
                <a:spcPct val="110000"/>
              </a:lnSpc>
            </a:pP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19ACA-0816-8091-C9F9-4A77EBF0A361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Step 2: </a:t>
            </a:r>
            <a:r>
              <a:rPr lang="en-US" sz="3600" dirty="0">
                <a:latin typeface="+mj-lt"/>
              </a:rPr>
              <a:t>The Transformer network (the real brain)</a:t>
            </a:r>
            <a:endParaRPr lang="en-SG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4224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4B9AC-FCA5-F50C-6AE9-ECDAC9171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9AAE33-BC7B-98F4-0F8E-7F8C666148AE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Step 2: </a:t>
            </a:r>
            <a:r>
              <a:rPr lang="en-US" sz="3600" dirty="0">
                <a:latin typeface="+mj-lt"/>
              </a:rPr>
              <a:t>The Transformer network (the real brain)</a:t>
            </a:r>
            <a:endParaRPr lang="en-SG" sz="3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047FD-0BCC-E6CB-B93F-DC8C07D1429A}"/>
              </a:ext>
            </a:extLst>
          </p:cNvPr>
          <p:cNvSpPr txBox="1"/>
          <p:nvPr/>
        </p:nvSpPr>
        <p:spPr>
          <a:xfrm>
            <a:off x="809513" y="1051198"/>
            <a:ext cx="68929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Token vector (with position info)</a:t>
            </a:r>
          </a:p>
          <a:p>
            <a:r>
              <a:rPr lang="en-SG" dirty="0"/>
              <a:t>   │</a:t>
            </a:r>
          </a:p>
          <a:p>
            <a:r>
              <a:rPr lang="en-SG" dirty="0"/>
              <a:t>   ▼</a:t>
            </a:r>
          </a:p>
          <a:p>
            <a:r>
              <a:rPr lang="en-SG" dirty="0"/>
              <a:t> Multi-Head Attention</a:t>
            </a:r>
          </a:p>
          <a:p>
            <a:r>
              <a:rPr lang="en-SG" dirty="0"/>
              <a:t>   │   (tokens attend to each other)</a:t>
            </a:r>
          </a:p>
          <a:p>
            <a:r>
              <a:rPr lang="en-SG" dirty="0"/>
              <a:t>   ▼</a:t>
            </a:r>
          </a:p>
          <a:p>
            <a:r>
              <a:rPr lang="en-SG" dirty="0"/>
              <a:t> Residual Connection + </a:t>
            </a:r>
            <a:r>
              <a:rPr lang="en-SG" dirty="0" err="1"/>
              <a:t>LayerNorm</a:t>
            </a:r>
            <a:endParaRPr lang="en-SG" dirty="0"/>
          </a:p>
          <a:p>
            <a:r>
              <a:rPr lang="en-SG" dirty="0"/>
              <a:t>   │</a:t>
            </a:r>
          </a:p>
          <a:p>
            <a:r>
              <a:rPr lang="en-SG" dirty="0"/>
              <a:t>   ▼</a:t>
            </a:r>
          </a:p>
          <a:p>
            <a:r>
              <a:rPr lang="en-SG" dirty="0"/>
              <a:t> Feed Forward Network</a:t>
            </a:r>
          </a:p>
          <a:p>
            <a:r>
              <a:rPr lang="en-SG" dirty="0"/>
              <a:t>   │   (nonlinear transformation per token)</a:t>
            </a:r>
          </a:p>
          <a:p>
            <a:r>
              <a:rPr lang="en-SG" dirty="0"/>
              <a:t>   ▼</a:t>
            </a:r>
          </a:p>
          <a:p>
            <a:r>
              <a:rPr lang="en-SG" dirty="0"/>
              <a:t> Residual Connection + </a:t>
            </a:r>
            <a:r>
              <a:rPr lang="en-SG" dirty="0" err="1"/>
              <a:t>LayerNorm</a:t>
            </a:r>
            <a:endParaRPr lang="en-SG" dirty="0"/>
          </a:p>
          <a:p>
            <a:r>
              <a:rPr lang="en-SG" dirty="0"/>
              <a:t>   │</a:t>
            </a:r>
          </a:p>
          <a:p>
            <a:r>
              <a:rPr lang="en-SG" dirty="0"/>
              <a:t>   ▼</a:t>
            </a:r>
          </a:p>
          <a:p>
            <a:r>
              <a:rPr lang="en-SG" dirty="0"/>
              <a:t>Output of this Transformer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AC4A1-E6B9-D343-38DA-27A091D311BA}"/>
              </a:ext>
            </a:extLst>
          </p:cNvPr>
          <p:cNvSpPr txBox="1"/>
          <p:nvPr/>
        </p:nvSpPr>
        <p:spPr>
          <a:xfrm>
            <a:off x="809512" y="5695184"/>
            <a:ext cx="10356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output is the </a:t>
            </a:r>
            <a:r>
              <a:rPr lang="en-US" b="1" dirty="0"/>
              <a:t>input to the next Transformer block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So, if GPT-4 has ~96 layers, this process repeats 96 times, each time refining the representation.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17102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3E632-D25C-B2A7-6C9A-9F6E0D2EB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45738-470A-55EE-A858-E2219929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53330"/>
            <a:ext cx="11745685" cy="53651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last Transformer layer produces a hidden vector for each token position. </a:t>
            </a:r>
          </a:p>
          <a:p>
            <a:pPr>
              <a:lnSpc>
                <a:spcPct val="110000"/>
              </a:lnSpc>
            </a:pPr>
            <a:r>
              <a:rPr lang="en-US" dirty="0"/>
              <a:t>This is projected back to vocab size via the same embedding matrix (weight tying).</a:t>
            </a:r>
          </a:p>
          <a:p>
            <a:pPr>
              <a:lnSpc>
                <a:spcPct val="110000"/>
              </a:lnSpc>
            </a:pPr>
            <a:r>
              <a:rPr lang="en-US" dirty="0" err="1"/>
              <a:t>Softmax</a:t>
            </a:r>
            <a:r>
              <a:rPr lang="en-US" dirty="0"/>
              <a:t> turns scores (logits) into a probability distribution over all possible next tokens.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Model picks the next token (“Delhi”), either greedily (highest probability) or via sampling/temperature for creativity.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F24C6-FF11-B03B-426E-9731A794A6E1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Step 3: Output logits → </a:t>
            </a:r>
            <a:r>
              <a:rPr lang="en-US" sz="3600" dirty="0" err="1">
                <a:latin typeface="+mj-lt"/>
              </a:rPr>
              <a:t>softmax</a:t>
            </a:r>
            <a:r>
              <a:rPr lang="en-US" sz="3600" dirty="0">
                <a:latin typeface="+mj-lt"/>
              </a:rPr>
              <a:t> → next token</a:t>
            </a:r>
            <a:endParaRPr lang="en-SG" sz="3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9E56F-39CF-7D74-40DC-2A8B7166ED47}"/>
              </a:ext>
            </a:extLst>
          </p:cNvPr>
          <p:cNvSpPr txBox="1"/>
          <p:nvPr/>
        </p:nvSpPr>
        <p:spPr>
          <a:xfrm>
            <a:off x="4327264" y="3935922"/>
            <a:ext cx="60942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Delhi: 0.92</a:t>
            </a:r>
          </a:p>
          <a:p>
            <a:r>
              <a:rPr lang="en-SG" dirty="0"/>
              <a:t>Mumbai: 0.05</a:t>
            </a:r>
          </a:p>
          <a:p>
            <a:r>
              <a:rPr lang="en-SG" dirty="0"/>
              <a:t>Paris: 0.001</a:t>
            </a:r>
          </a:p>
          <a:p>
            <a:r>
              <a:rPr lang="en-SG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71875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EBEAA-9B64-3B74-8087-39037EDE9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0237B-3E73-B9DA-58AB-CBC787686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53330"/>
            <a:ext cx="11745685" cy="53651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Model picks the next token (highest probability or via sampling).</a:t>
            </a:r>
          </a:p>
          <a:p>
            <a:pPr>
              <a:lnSpc>
                <a:spcPct val="110000"/>
              </a:lnSpc>
            </a:pPr>
            <a:r>
              <a:rPr lang="en-US" dirty="0"/>
              <a:t>That chosen token is appended to the sequence.</a:t>
            </a:r>
          </a:p>
          <a:p>
            <a:pPr>
              <a:lnSpc>
                <a:spcPct val="110000"/>
              </a:lnSpc>
            </a:pPr>
            <a:r>
              <a:rPr lang="en-US" dirty="0"/>
              <a:t>The whole sequence goes back into the Transformer.</a:t>
            </a:r>
          </a:p>
          <a:p>
            <a:pPr>
              <a:lnSpc>
                <a:spcPct val="110000"/>
              </a:lnSpc>
            </a:pPr>
            <a:r>
              <a:rPr lang="en-US" dirty="0"/>
              <a:t>Process repeats until an end-of-text token is generated or max length reached.</a:t>
            </a:r>
          </a:p>
          <a:p>
            <a:pPr>
              <a:lnSpc>
                <a:spcPct val="110000"/>
              </a:lnSpc>
            </a:pP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B3251-E87E-B219-75AB-597BF634AB3B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Step 4: Autoregressive generation</a:t>
            </a:r>
            <a:endParaRPr lang="en-SG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7186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EBF95-4C69-8E0B-BF6B-E5A291882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5369BB-8C8D-72F4-4C8F-7E7517EC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024" y="338866"/>
            <a:ext cx="4120179" cy="61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9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data science&#10;&#10;AI-generated content may be incorrect.">
            <a:extLst>
              <a:ext uri="{FF2B5EF4-FFF2-40B4-BE49-F238E27FC236}">
                <a16:creationId xmlns:a16="http://schemas.microsoft.com/office/drawing/2014/main" id="{0E29DF4E-9A1A-9EA9-608F-AA62394A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8"/>
          <a:stretch>
            <a:fillRect/>
          </a:stretch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7421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4EF82-BA9A-0766-40D1-52AB02FE317A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2A9CF-420C-514D-8DA3-9BFA0D0B6538}"/>
              </a:ext>
            </a:extLst>
          </p:cNvPr>
          <p:cNvSpPr txBox="1"/>
          <p:nvPr/>
        </p:nvSpPr>
        <p:spPr>
          <a:xfrm>
            <a:off x="381001" y="1117509"/>
            <a:ext cx="10178142" cy="608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50000"/>
              </a:lnSpc>
              <a:buNone/>
            </a:pPr>
            <a:r>
              <a:rPr lang="en-SG" sz="1600" dirty="0">
                <a:latin typeface="Calibri" panose="020F0502020204030204" pitchFamily="34" charset="0"/>
              </a:rPr>
              <a:t>P</a:t>
            </a:r>
            <a:r>
              <a:rPr lang="en-SG" sz="1600" dirty="0">
                <a:effectLst/>
                <a:latin typeface="Calibri" panose="020F0502020204030204" pitchFamily="34" charset="0"/>
              </a:rPr>
              <a:t>robabilistically predicts optimal word to fill the blank space: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8C08-9100-034A-B0F0-10AE8C7F554D}"/>
              </a:ext>
            </a:extLst>
          </p:cNvPr>
          <p:cNvSpPr txBox="1"/>
          <p:nvPr/>
        </p:nvSpPr>
        <p:spPr>
          <a:xfrm>
            <a:off x="783773" y="1836868"/>
            <a:ext cx="1017814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lnSpc>
                <a:spcPct val="250000"/>
              </a:lnSpc>
            </a:pPr>
            <a:r>
              <a:rPr lang="en-SG" sz="1600" b="1" dirty="0">
                <a:effectLst/>
                <a:latin typeface="Calibri" panose="020F0502020204030204" pitchFamily="34" charset="0"/>
              </a:rPr>
              <a:t>Masked</a:t>
            </a:r>
            <a:r>
              <a:rPr lang="en-SG" sz="1600" dirty="0">
                <a:effectLst/>
                <a:latin typeface="Calibri" panose="020F0502020204030204" pitchFamily="34" charset="0"/>
              </a:rPr>
              <a:t> - guess the missing word regardless of its position in the sentence</a:t>
            </a:r>
          </a:p>
          <a:p>
            <a:pPr rtl="0" fontAlgn="ctr">
              <a:lnSpc>
                <a:spcPct val="250000"/>
              </a:lnSpc>
            </a:pPr>
            <a:r>
              <a:rPr lang="en-SG" sz="1600" b="1" dirty="0">
                <a:effectLst/>
                <a:latin typeface="Calibri" panose="020F0502020204030204" pitchFamily="34" charset="0"/>
              </a:rPr>
              <a:t>Autoregressive</a:t>
            </a:r>
            <a:r>
              <a:rPr lang="en-SG" sz="1600" dirty="0">
                <a:effectLst/>
                <a:latin typeface="Calibri" panose="020F0502020204030204" pitchFamily="34" charset="0"/>
              </a:rPr>
              <a:t> language models - predicts next word</a:t>
            </a:r>
            <a:r>
              <a:rPr lang="en-SG" sz="1600" dirty="0">
                <a:latin typeface="Calibri" panose="020F0502020204030204" pitchFamily="34" charset="0"/>
              </a:rPr>
              <a:t> like ChatGPT</a:t>
            </a:r>
            <a:endParaRPr lang="en-SG" sz="16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SG" sz="1600" b="1" dirty="0">
                <a:effectLst/>
                <a:latin typeface="Calibri" panose="020F0502020204030204" pitchFamily="34" charset="0"/>
              </a:rPr>
              <a:t>Statistically learning from vast amount of data</a:t>
            </a:r>
            <a:endParaRPr lang="en-SG" sz="16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5F705-C78C-86E2-A35C-B77C13464C50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0021A-A350-CA1E-A5F4-D63C48AB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199" y="437251"/>
            <a:ext cx="8278224" cy="55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9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F32E3-5C18-DBDD-E136-1A029230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BC960-D551-5F21-80E1-E2C832C21D10}"/>
              </a:ext>
            </a:extLst>
          </p:cNvPr>
          <p:cNvSpPr txBox="1"/>
          <p:nvPr/>
        </p:nvSpPr>
        <p:spPr>
          <a:xfrm>
            <a:off x="1441526" y="6268477"/>
            <a:ext cx="409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GPT Generative pre-Trained transformer</a:t>
            </a:r>
          </a:p>
        </p:txBody>
      </p:sp>
    </p:spTree>
    <p:extLst>
      <p:ext uri="{BB962C8B-B14F-4D97-AF65-F5344CB8AC3E}">
        <p14:creationId xmlns:p14="http://schemas.microsoft.com/office/powerpoint/2010/main" val="389188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017DEA1-8033-AB0B-3C7A-4F8C7A637A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314" y="1253331"/>
          <a:ext cx="1174568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5EB6C8-586A-4DA8-DEE8-90255D89EF17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Predict the next word in the sequence and loop</a:t>
            </a:r>
          </a:p>
        </p:txBody>
      </p:sp>
    </p:spTree>
    <p:extLst>
      <p:ext uri="{BB962C8B-B14F-4D97-AF65-F5344CB8AC3E}">
        <p14:creationId xmlns:p14="http://schemas.microsoft.com/office/powerpoint/2010/main" val="1500933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9225B4-ECDF-DABC-BFE6-5AD01E145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F0FBF-FE0F-5F93-2C84-B0CA3F1996E2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1: Tokenisation and Embeddings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0FAB1-A829-7760-D965-7363B0052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Input text e.g. “What is the capital of India?”  is broken down into constituent units called Tokens e.g. “What”, “is”, “the”, “capital”, “of”, “India”, “?”</a:t>
            </a:r>
          </a:p>
          <a:p>
            <a:pPr marL="0"/>
            <a:r>
              <a:rPr lang="en-US" sz="2400"/>
              <a:t> </a:t>
            </a:r>
          </a:p>
          <a:p>
            <a:pPr marL="0"/>
            <a:r>
              <a:rPr lang="en-US" sz="2400"/>
              <a:t>      Token </a:t>
            </a:r>
            <a:r>
              <a:rPr lang="en-US" sz="2400">
                <a:sym typeface="Wingdings" panose="05000000000000000000" pitchFamily="2" charset="2"/>
              </a:rPr>
              <a:t> [</a:t>
            </a:r>
            <a:r>
              <a:rPr lang="en-US" sz="2400"/>
              <a:t>“What”, “is”, “the”, “capital”, “of”, “India”, “?”</a:t>
            </a:r>
            <a:r>
              <a:rPr lang="en-US" sz="2400">
                <a:sym typeface="Wingdings" panose="05000000000000000000" pitchFamily="2" charset="2"/>
              </a:rPr>
              <a:t>]</a:t>
            </a:r>
          </a:p>
          <a:p>
            <a:pPr marL="0"/>
            <a:r>
              <a:rPr lang="en-US" sz="2400">
                <a:sym typeface="Wingdings" panose="05000000000000000000" pitchFamily="2" charset="2"/>
              </a:rPr>
              <a:t>      Token ID  [123,12,343,4543,45,5656,10]</a:t>
            </a:r>
          </a:p>
          <a:p>
            <a:pPr marL="0"/>
            <a:endParaRPr lang="en-US" sz="2400">
              <a:sym typeface="Wingdings" panose="05000000000000000000" pitchFamily="2" charset="2"/>
            </a:endParaRPr>
          </a:p>
          <a:p>
            <a:pPr marL="0"/>
            <a:r>
              <a:rPr lang="en-US" sz="2400">
                <a:sym typeface="Wingdings" panose="05000000000000000000" pitchFamily="2" charset="2"/>
              </a:rPr>
              <a:t>English vocab has 50,257 tokens (this differs widely for every model/version)</a:t>
            </a:r>
          </a:p>
          <a:p>
            <a:r>
              <a:rPr lang="en-US" sz="2400"/>
              <a:t>we can turn each word into a one-hot encoding vector of size 50257, where only the dimension at index i (the word's value) is 1, and all others are 0.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9F2F3A-9FD8-41E9-5CC1-E200FE9F33D0}"/>
                  </a:ext>
                </a:extLst>
              </p14:cNvPr>
              <p14:cNvContentPartPr/>
              <p14:nvPr/>
            </p14:nvContentPartPr>
            <p14:xfrm>
              <a:off x="10510079" y="48182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9F2F3A-9FD8-41E9-5CC1-E200FE9F33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1439" y="480927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25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D0565-C32C-8B05-2857-0577BAAB3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5A461-BA17-3789-92D5-8E61BE4CD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53331"/>
            <a:ext cx="11745685" cy="1740240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ChatGPT accepts 2048 length queries. </a:t>
            </a:r>
          </a:p>
          <a:p>
            <a:r>
              <a:rPr lang="en-SG" dirty="0"/>
              <a:t>A vector of [1,2,…. 2048] tokens. If query is shorter then elements are left blank.</a:t>
            </a:r>
          </a:p>
          <a:p>
            <a:r>
              <a:rPr lang="en-SG" dirty="0"/>
              <a:t>Given English vocab has 50257 tokens, </a:t>
            </a:r>
          </a:p>
          <a:p>
            <a:pPr lvl="1"/>
            <a:r>
              <a:rPr lang="en-SG" dirty="0"/>
              <a:t>This can be represented as 2048 X 50257 Matrix of 1s and 0s. </a:t>
            </a:r>
          </a:p>
          <a:p>
            <a:pPr lvl="1"/>
            <a:r>
              <a:rPr lang="en-SG" dirty="0"/>
              <a:t>Each element can only be 1 or zero, representing the input tokens.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36AC6-6593-B874-3312-913B4F17390B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Step 1: Tokenisation and Embeddings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5C0D51-1965-2537-AB6C-A70D4028E68E}"/>
                  </a:ext>
                </a:extLst>
              </p14:cNvPr>
              <p14:cNvContentPartPr/>
              <p14:nvPr/>
            </p14:nvContentPartPr>
            <p14:xfrm>
              <a:off x="7637639" y="3400596"/>
              <a:ext cx="562680" cy="223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5C0D51-1965-2537-AB6C-A70D4028E6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8639" y="3391596"/>
                <a:ext cx="580320" cy="22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5A8FBEB-9C66-20D1-6DE1-9C71712EDC71}"/>
              </a:ext>
            </a:extLst>
          </p:cNvPr>
          <p:cNvGrpSpPr/>
          <p:nvPr/>
        </p:nvGrpSpPr>
        <p:grpSpPr>
          <a:xfrm>
            <a:off x="3409079" y="3400596"/>
            <a:ext cx="199080" cy="1459080"/>
            <a:chOff x="3409079" y="3400596"/>
            <a:chExt cx="199080" cy="14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D745DF-0BCB-EB51-A172-C82A407E26B9}"/>
                    </a:ext>
                  </a:extLst>
                </p14:cNvPr>
                <p14:cNvContentPartPr/>
                <p14:nvPr/>
              </p14:nvContentPartPr>
              <p14:xfrm>
                <a:off x="3451919" y="3400596"/>
                <a:ext cx="360" cy="33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D745DF-0BCB-EB51-A172-C82A407E26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42919" y="3391596"/>
                  <a:ext cx="18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46B094-E3E1-47BD-E189-F1C5D9CE42BC}"/>
                    </a:ext>
                  </a:extLst>
                </p14:cNvPr>
                <p14:cNvContentPartPr/>
                <p14:nvPr/>
              </p14:nvContentPartPr>
              <p14:xfrm>
                <a:off x="3409079" y="3892356"/>
                <a:ext cx="199080" cy="357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46B094-E3E1-47BD-E189-F1C5D9CE42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00079" y="3883356"/>
                  <a:ext cx="2167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3347DD-F0B7-2D17-5DFC-3008AEC360FD}"/>
                    </a:ext>
                  </a:extLst>
                </p14:cNvPr>
                <p14:cNvContentPartPr/>
                <p14:nvPr/>
              </p14:nvContentPartPr>
              <p14:xfrm>
                <a:off x="3410879" y="4397436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3347DD-F0B7-2D17-5DFC-3008AEC360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02239" y="43884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1CE198-B5F4-FAC3-012D-6AF719898FBD}"/>
                    </a:ext>
                  </a:extLst>
                </p14:cNvPr>
                <p14:cNvContentPartPr/>
                <p14:nvPr/>
              </p14:nvContentPartPr>
              <p14:xfrm>
                <a:off x="3441839" y="4571676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1CE198-B5F4-FAC3-012D-6AF719898F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32839" y="45626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8A8B22-5DA0-AEFD-99D7-8464C87C4E7C}"/>
                    </a:ext>
                  </a:extLst>
                </p14:cNvPr>
                <p14:cNvContentPartPr/>
                <p14:nvPr/>
              </p14:nvContentPartPr>
              <p14:xfrm>
                <a:off x="3431399" y="4725756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8A8B22-5DA0-AEFD-99D7-8464C87C4E7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2759" y="47171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8745E0-A4A4-8DD2-46DA-1AE4791980C3}"/>
                    </a:ext>
                  </a:extLst>
                </p14:cNvPr>
                <p14:cNvContentPartPr/>
                <p14:nvPr/>
              </p14:nvContentPartPr>
              <p14:xfrm>
                <a:off x="3431399" y="4859316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8745E0-A4A4-8DD2-46DA-1AE4791980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2759" y="48506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BF0F68-450C-5B30-3B19-A5FF11D3284A}"/>
              </a:ext>
            </a:extLst>
          </p:cNvPr>
          <p:cNvGrpSpPr/>
          <p:nvPr/>
        </p:nvGrpSpPr>
        <p:grpSpPr>
          <a:xfrm>
            <a:off x="2753519" y="5228676"/>
            <a:ext cx="884160" cy="649080"/>
            <a:chOff x="2753519" y="5228676"/>
            <a:chExt cx="88416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CD09A4-85BB-855B-33C4-571DC401AD30}"/>
                    </a:ext>
                  </a:extLst>
                </p14:cNvPr>
                <p14:cNvContentPartPr/>
                <p14:nvPr/>
              </p14:nvContentPartPr>
              <p14:xfrm>
                <a:off x="2753519" y="5228676"/>
                <a:ext cx="172800" cy="30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CD09A4-85BB-855B-33C4-571DC401AD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44519" y="5219676"/>
                  <a:ext cx="190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C108AA-980D-A5C0-51BE-5419D5F0E216}"/>
                    </a:ext>
                  </a:extLst>
                </p14:cNvPr>
                <p14:cNvContentPartPr/>
                <p14:nvPr/>
              </p14:nvContentPartPr>
              <p14:xfrm>
                <a:off x="2957639" y="5237316"/>
                <a:ext cx="236880" cy="326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C108AA-980D-A5C0-51BE-5419D5F0E2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48999" y="5228676"/>
                  <a:ext cx="254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4B8FDC4-ADF3-34EC-0C63-AFCF9489F58D}"/>
                    </a:ext>
                  </a:extLst>
                </p14:cNvPr>
                <p14:cNvContentPartPr/>
                <p14:nvPr/>
              </p14:nvContentPartPr>
              <p14:xfrm>
                <a:off x="3215399" y="5291316"/>
                <a:ext cx="196200" cy="284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4B8FDC4-ADF3-34EC-0C63-AFCF9489F5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6399" y="5282316"/>
                  <a:ext cx="213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E5F2A9-6069-16F7-B44A-B54F606CA1DB}"/>
                    </a:ext>
                  </a:extLst>
                </p14:cNvPr>
                <p14:cNvContentPartPr/>
                <p14:nvPr/>
              </p14:nvContentPartPr>
              <p14:xfrm>
                <a:off x="3379559" y="5321916"/>
                <a:ext cx="11880" cy="420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E5F2A9-6069-16F7-B44A-B54F606CA1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0559" y="5312916"/>
                  <a:ext cx="295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ED84A9-7115-4B98-AF0E-B82BA4A57856}"/>
                    </a:ext>
                  </a:extLst>
                </p14:cNvPr>
                <p14:cNvContentPartPr/>
                <p14:nvPr/>
              </p14:nvContentPartPr>
              <p14:xfrm>
                <a:off x="3449759" y="5331636"/>
                <a:ext cx="187920" cy="54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ED84A9-7115-4B98-AF0E-B82BA4A578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0759" y="5322636"/>
                  <a:ext cx="205560" cy="56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5DBE6F-58A1-231B-DDA0-D255A534E2DF}"/>
                  </a:ext>
                </a:extLst>
              </p14:cNvPr>
              <p14:cNvContentPartPr/>
              <p14:nvPr/>
            </p14:nvContentPartPr>
            <p14:xfrm>
              <a:off x="3861959" y="3482676"/>
              <a:ext cx="288360" cy="200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5DBE6F-58A1-231B-DDA0-D255A534E2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52959" y="3474036"/>
                <a:ext cx="306000" cy="20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E37B16D-EBE4-3386-0D51-6DEDEE114E10}"/>
                  </a:ext>
                </a:extLst>
              </p14:cNvPr>
              <p14:cNvContentPartPr/>
              <p14:nvPr/>
            </p14:nvContentPartPr>
            <p14:xfrm>
              <a:off x="3944759" y="3462156"/>
              <a:ext cx="289080" cy="4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E37B16D-EBE4-3386-0D51-6DEDEE114E1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36119" y="3453516"/>
                <a:ext cx="3067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5C5267A-B8F7-4DC7-2E35-4B0989C6C4CA}"/>
                  </a:ext>
                </a:extLst>
              </p14:cNvPr>
              <p14:cNvContentPartPr/>
              <p14:nvPr/>
            </p14:nvContentPartPr>
            <p14:xfrm>
              <a:off x="3944759" y="3657636"/>
              <a:ext cx="280080" cy="237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5C5267A-B8F7-4DC7-2E35-4B0989C6C4C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5759" y="3648636"/>
                <a:ext cx="2977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7582AEA-0C98-7D95-82A2-35C8D08D0472}"/>
                  </a:ext>
                </a:extLst>
              </p14:cNvPr>
              <p14:cNvContentPartPr/>
              <p14:nvPr/>
            </p14:nvContentPartPr>
            <p14:xfrm>
              <a:off x="4431479" y="3904236"/>
              <a:ext cx="17280" cy="69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7582AEA-0C98-7D95-82A2-35C8D08D04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22839" y="3895236"/>
                <a:ext cx="349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6F12232-D4FE-B7E5-651F-971677D027D2}"/>
                  </a:ext>
                </a:extLst>
              </p14:cNvPr>
              <p14:cNvContentPartPr/>
              <p14:nvPr/>
            </p14:nvContentPartPr>
            <p14:xfrm>
              <a:off x="4585559" y="3655116"/>
              <a:ext cx="356760" cy="200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6F12232-D4FE-B7E5-651F-971677D027D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76559" y="3646476"/>
                <a:ext cx="3744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0A3F5BD-A453-0F40-7F18-4CC71AA1644F}"/>
                  </a:ext>
                </a:extLst>
              </p14:cNvPr>
              <p14:cNvContentPartPr/>
              <p14:nvPr/>
            </p14:nvContentPartPr>
            <p14:xfrm>
              <a:off x="5128079" y="3924756"/>
              <a:ext cx="39960" cy="73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0A3F5BD-A453-0F40-7F18-4CC71AA164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19439" y="3915756"/>
                <a:ext cx="5760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16B7CC8B-76C4-A2D7-FF75-3817112E91C3}"/>
              </a:ext>
            </a:extLst>
          </p:cNvPr>
          <p:cNvGrpSpPr/>
          <p:nvPr/>
        </p:nvGrpSpPr>
        <p:grpSpPr>
          <a:xfrm>
            <a:off x="5363159" y="3647196"/>
            <a:ext cx="215640" cy="390960"/>
            <a:chOff x="5363159" y="3647196"/>
            <a:chExt cx="2156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B027F9-89D6-1780-8F2A-4E4D41258EB5}"/>
                    </a:ext>
                  </a:extLst>
                </p14:cNvPr>
                <p14:cNvContentPartPr/>
                <p14:nvPr/>
              </p14:nvContentPartPr>
              <p14:xfrm>
                <a:off x="5363159" y="3647196"/>
                <a:ext cx="22320" cy="23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B027F9-89D6-1780-8F2A-4E4D41258EB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54159" y="3638196"/>
                  <a:ext cx="39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8FA2E7-8998-0C32-5CE0-BA892DA1A291}"/>
                    </a:ext>
                  </a:extLst>
                </p14:cNvPr>
                <p14:cNvContentPartPr/>
                <p14:nvPr/>
              </p14:nvContentPartPr>
              <p14:xfrm>
                <a:off x="5545319" y="3965436"/>
                <a:ext cx="33480" cy="72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8FA2E7-8998-0C32-5CE0-BA892DA1A29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36679" y="3956796"/>
                  <a:ext cx="5112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42B04CA-3FDF-72F0-3759-4038BD499F2E}"/>
                  </a:ext>
                </a:extLst>
              </p14:cNvPr>
              <p14:cNvContentPartPr/>
              <p14:nvPr/>
            </p14:nvContentPartPr>
            <p14:xfrm>
              <a:off x="5763839" y="3945276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42B04CA-3FDF-72F0-3759-4038BD499F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54839" y="39366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8D48415-E7AB-B490-FA9F-55D90998FD71}"/>
                  </a:ext>
                </a:extLst>
              </p14:cNvPr>
              <p14:cNvContentPartPr/>
              <p14:nvPr/>
            </p14:nvContentPartPr>
            <p14:xfrm>
              <a:off x="6030959" y="3924756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8D48415-E7AB-B490-FA9F-55D90998FD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21959" y="39157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7A1D1B8-0357-C143-648C-D5D05F7ED94F}"/>
                  </a:ext>
                </a:extLst>
              </p14:cNvPr>
              <p14:cNvContentPartPr/>
              <p14:nvPr/>
            </p14:nvContentPartPr>
            <p14:xfrm>
              <a:off x="6431279" y="3965436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7A1D1B8-0357-C143-648C-D5D05F7ED9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22639" y="39567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62816F8-516A-C495-EA59-6D8D78962A4D}"/>
                  </a:ext>
                </a:extLst>
              </p14:cNvPr>
              <p14:cNvContentPartPr/>
              <p14:nvPr/>
            </p14:nvContentPartPr>
            <p14:xfrm>
              <a:off x="6831959" y="3934836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62816F8-516A-C495-EA59-6D8D78962A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23319" y="39258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A9CDF37-D1AF-85C6-E4F3-717A834AB14F}"/>
              </a:ext>
            </a:extLst>
          </p:cNvPr>
          <p:cNvGrpSpPr/>
          <p:nvPr/>
        </p:nvGrpSpPr>
        <p:grpSpPr>
          <a:xfrm>
            <a:off x="7279799" y="3914316"/>
            <a:ext cx="86760" cy="139680"/>
            <a:chOff x="7279799" y="3914316"/>
            <a:chExt cx="8676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9C6281-05EB-6360-3913-4EFC0753B38E}"/>
                    </a:ext>
                  </a:extLst>
                </p14:cNvPr>
                <p14:cNvContentPartPr/>
                <p14:nvPr/>
              </p14:nvContentPartPr>
              <p14:xfrm>
                <a:off x="7366199" y="3914316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9C6281-05EB-6360-3913-4EFC0753B3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57559" y="39053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CCE49D8-F96C-DEED-4C67-D157341D65BE}"/>
                    </a:ext>
                  </a:extLst>
                </p14:cNvPr>
                <p14:cNvContentPartPr/>
                <p14:nvPr/>
              </p14:nvContentPartPr>
              <p14:xfrm>
                <a:off x="7279799" y="3914316"/>
                <a:ext cx="86760" cy="139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CCE49D8-F96C-DEED-4C67-D157341D65B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71159" y="3905316"/>
                  <a:ext cx="10440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7C0B075-DEDD-8849-6EDA-0A74842C727E}"/>
                  </a:ext>
                </a:extLst>
              </p14:cNvPr>
              <p14:cNvContentPartPr/>
              <p14:nvPr/>
            </p14:nvContentPartPr>
            <p14:xfrm>
              <a:off x="7634759" y="3636396"/>
              <a:ext cx="398520" cy="300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7C0B075-DEDD-8849-6EDA-0A74842C727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625759" y="3627756"/>
                <a:ext cx="416160" cy="31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01D156A-B6F7-1A76-791B-5A1E584BDF77}"/>
              </a:ext>
            </a:extLst>
          </p:cNvPr>
          <p:cNvGrpSpPr/>
          <p:nvPr/>
        </p:nvGrpSpPr>
        <p:grpSpPr>
          <a:xfrm>
            <a:off x="4121519" y="5825196"/>
            <a:ext cx="101160" cy="328320"/>
            <a:chOff x="4121519" y="5825196"/>
            <a:chExt cx="10116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E792B-F38E-5635-F573-ACA5EFCC577B}"/>
                    </a:ext>
                  </a:extLst>
                </p14:cNvPr>
                <p14:cNvContentPartPr/>
                <p14:nvPr/>
              </p14:nvContentPartPr>
              <p14:xfrm>
                <a:off x="4121519" y="5825196"/>
                <a:ext cx="39600" cy="237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E792B-F38E-5635-F573-ACA5EFCC577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12519" y="5816196"/>
                  <a:ext cx="57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356FD63-3EED-E970-1079-8BBEF57441F7}"/>
                    </a:ext>
                  </a:extLst>
                </p14:cNvPr>
                <p14:cNvContentPartPr/>
                <p14:nvPr/>
              </p14:nvContentPartPr>
              <p14:xfrm>
                <a:off x="4202879" y="6092316"/>
                <a:ext cx="19800" cy="61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356FD63-3EED-E970-1079-8BBEF57441F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94239" y="6083316"/>
                  <a:ext cx="3744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57820A3-8833-447E-C215-72CE2BC6B821}"/>
                  </a:ext>
                </a:extLst>
              </p14:cNvPr>
              <p14:cNvContentPartPr/>
              <p14:nvPr/>
            </p14:nvContentPartPr>
            <p14:xfrm>
              <a:off x="4585199" y="5794596"/>
              <a:ext cx="212040" cy="330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57820A3-8833-447E-C215-72CE2BC6B82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76199" y="5785956"/>
                <a:ext cx="2296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90C03DD-46C6-18CF-E974-1F35D43F7F5D}"/>
                  </a:ext>
                </a:extLst>
              </p14:cNvPr>
              <p14:cNvContentPartPr/>
              <p14:nvPr/>
            </p14:nvContentPartPr>
            <p14:xfrm>
              <a:off x="5465399" y="5989716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90C03DD-46C6-18CF-E974-1F35D43F7F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56759" y="59810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2CFDF13-8030-DB0C-0539-2055007D8421}"/>
                  </a:ext>
                </a:extLst>
              </p14:cNvPr>
              <p14:cNvContentPartPr/>
              <p14:nvPr/>
            </p14:nvContentPartPr>
            <p14:xfrm>
              <a:off x="5794439" y="5969196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2CFDF13-8030-DB0C-0539-2055007D84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85799" y="59601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918575-8FE9-6D67-CD70-D68FA22F1E38}"/>
                  </a:ext>
                </a:extLst>
              </p14:cNvPr>
              <p14:cNvContentPartPr/>
              <p14:nvPr/>
            </p14:nvContentPartPr>
            <p14:xfrm>
              <a:off x="6154079" y="5999796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918575-8FE9-6D67-CD70-D68FA22F1E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45079" y="59911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F1780CD-6EF5-FCDC-E4ED-482047083F60}"/>
                  </a:ext>
                </a:extLst>
              </p14:cNvPr>
              <p14:cNvContentPartPr/>
              <p14:nvPr/>
            </p14:nvContentPartPr>
            <p14:xfrm>
              <a:off x="6503639" y="6020316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F1780CD-6EF5-FCDC-E4ED-482047083F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94639" y="601167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4BBA7BED-2213-1C0E-F184-9FA4D1C05B17}"/>
              </a:ext>
            </a:extLst>
          </p:cNvPr>
          <p:cNvGrpSpPr/>
          <p:nvPr/>
        </p:nvGrpSpPr>
        <p:grpSpPr>
          <a:xfrm>
            <a:off x="7181879" y="5711076"/>
            <a:ext cx="617760" cy="374400"/>
            <a:chOff x="7181879" y="5711076"/>
            <a:chExt cx="6177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4CA5FDF-5334-C2F3-9114-3F7A273317C3}"/>
                    </a:ext>
                  </a:extLst>
                </p14:cNvPr>
                <p14:cNvContentPartPr/>
                <p14:nvPr/>
              </p14:nvContentPartPr>
              <p14:xfrm>
                <a:off x="7181879" y="5794596"/>
                <a:ext cx="287640" cy="29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4CA5FDF-5334-C2F3-9114-3F7A273317C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72879" y="5785596"/>
                  <a:ext cx="3052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75F66E5-D5B1-AB6B-B4F3-CE4C26AB9838}"/>
                    </a:ext>
                  </a:extLst>
                </p14:cNvPr>
                <p14:cNvContentPartPr/>
                <p14:nvPr/>
              </p14:nvContentPartPr>
              <p14:xfrm>
                <a:off x="7582199" y="5711076"/>
                <a:ext cx="217440" cy="23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75F66E5-D5B1-AB6B-B4F3-CE4C26AB983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73199" y="5702076"/>
                  <a:ext cx="23508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8B3702-E77A-018B-391C-650005F97E67}"/>
              </a:ext>
            </a:extLst>
          </p:cNvPr>
          <p:cNvGrpSpPr/>
          <p:nvPr/>
        </p:nvGrpSpPr>
        <p:grpSpPr>
          <a:xfrm>
            <a:off x="7774079" y="5614236"/>
            <a:ext cx="1265760" cy="612360"/>
            <a:chOff x="7774079" y="5614236"/>
            <a:chExt cx="1265760" cy="61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B5EADDB-C635-832B-37EA-1CCB40B04D8E}"/>
                    </a:ext>
                  </a:extLst>
                </p14:cNvPr>
                <p14:cNvContentPartPr/>
                <p14:nvPr/>
              </p14:nvContentPartPr>
              <p14:xfrm>
                <a:off x="7774079" y="5614236"/>
                <a:ext cx="272160" cy="582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B5EADDB-C635-832B-37EA-1CCB40B04D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65079" y="5605236"/>
                  <a:ext cx="2898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C4C7230-69D1-E014-DFFD-CEF15B307954}"/>
                    </a:ext>
                  </a:extLst>
                </p14:cNvPr>
                <p14:cNvContentPartPr/>
                <p14:nvPr/>
              </p14:nvContentPartPr>
              <p14:xfrm>
                <a:off x="8052359" y="5691636"/>
                <a:ext cx="382320" cy="455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C4C7230-69D1-E014-DFFD-CEF15B30795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043719" y="5682636"/>
                  <a:ext cx="3999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8ECEF0-EC9B-0F20-B68B-6528545DABE9}"/>
                    </a:ext>
                  </a:extLst>
                </p14:cNvPr>
                <p14:cNvContentPartPr/>
                <p14:nvPr/>
              </p14:nvContentPartPr>
              <p14:xfrm>
                <a:off x="8589119" y="5731956"/>
                <a:ext cx="339840" cy="494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8ECEF0-EC9B-0F20-B68B-6528545DABE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80479" y="5722956"/>
                  <a:ext cx="3574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D967DE1-8582-C629-E0BE-7AD1A73B5582}"/>
                    </a:ext>
                  </a:extLst>
                </p14:cNvPr>
                <p14:cNvContentPartPr/>
                <p14:nvPr/>
              </p14:nvContentPartPr>
              <p14:xfrm>
                <a:off x="8753279" y="6019236"/>
                <a:ext cx="286560" cy="22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D967DE1-8582-C629-E0BE-7AD1A73B558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4639" y="6010596"/>
                  <a:ext cx="30420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D63E9F4-1BEC-9C07-9FCF-28847DA0B548}"/>
                  </a:ext>
                </a:extLst>
              </p14:cNvPr>
              <p14:cNvContentPartPr/>
              <p14:nvPr/>
            </p14:nvContentPartPr>
            <p14:xfrm>
              <a:off x="3942959" y="4140396"/>
              <a:ext cx="312840" cy="525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D63E9F4-1BEC-9C07-9FCF-28847DA0B54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933959" y="4131396"/>
                <a:ext cx="33048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DE67342-10BA-E99C-2173-3BA0B52D2CEF}"/>
                  </a:ext>
                </a:extLst>
              </p14:cNvPr>
              <p14:cNvContentPartPr/>
              <p14:nvPr/>
            </p14:nvContentPartPr>
            <p14:xfrm>
              <a:off x="4068239" y="4828716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DE67342-10BA-E99C-2173-3BA0B52D2C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59599" y="48197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143C9E2D-2DAF-4FDF-BD0B-5F478B638577}"/>
              </a:ext>
            </a:extLst>
          </p:cNvPr>
          <p:cNvGrpSpPr/>
          <p:nvPr/>
        </p:nvGrpSpPr>
        <p:grpSpPr>
          <a:xfrm>
            <a:off x="3915599" y="4982796"/>
            <a:ext cx="278640" cy="303120"/>
            <a:chOff x="3915599" y="4982796"/>
            <a:chExt cx="2786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039A157-DF18-6C0A-428C-1D159336FEAF}"/>
                    </a:ext>
                  </a:extLst>
                </p14:cNvPr>
                <p14:cNvContentPartPr/>
                <p14:nvPr/>
              </p14:nvContentPartPr>
              <p14:xfrm>
                <a:off x="4089119" y="4982796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039A157-DF18-6C0A-428C-1D159336F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80119" y="49741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A977E27-9948-E91D-E4A0-62DC6ADA6DF6}"/>
                    </a:ext>
                  </a:extLst>
                </p14:cNvPr>
                <p14:cNvContentPartPr/>
                <p14:nvPr/>
              </p14:nvContentPartPr>
              <p14:xfrm>
                <a:off x="4089119" y="5075316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A977E27-9948-E91D-E4A0-62DC6ADA6D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80119" y="50663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AA4ED2-B8FB-86D4-CBE6-2BD263B443BF}"/>
                    </a:ext>
                  </a:extLst>
                </p14:cNvPr>
                <p14:cNvContentPartPr/>
                <p14:nvPr/>
              </p14:nvContentPartPr>
              <p14:xfrm>
                <a:off x="3915599" y="5103756"/>
                <a:ext cx="278640" cy="182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AA4ED2-B8FB-86D4-CBE6-2BD263B443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06599" y="5094756"/>
                  <a:ext cx="29628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CD4AED9-6A78-4185-9458-4E9827F12D04}"/>
                  </a:ext>
                </a:extLst>
              </p14:cNvPr>
              <p14:cNvContentPartPr/>
              <p14:nvPr/>
            </p14:nvContentPartPr>
            <p14:xfrm>
              <a:off x="4387919" y="5280876"/>
              <a:ext cx="9720" cy="78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CD4AED9-6A78-4185-9458-4E9827F12D0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78919" y="5271876"/>
                <a:ext cx="273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A9B628E-28F4-FE61-2451-F102AD2DE007}"/>
                  </a:ext>
                </a:extLst>
              </p14:cNvPr>
              <p14:cNvContentPartPr/>
              <p14:nvPr/>
            </p14:nvContentPartPr>
            <p14:xfrm>
              <a:off x="4509959" y="4602636"/>
              <a:ext cx="10800" cy="112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A9B628E-28F4-FE61-2451-F102AD2DE00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00959" y="4593996"/>
                <a:ext cx="284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99B570E-0F72-C45E-990A-3F38DAEBAB33}"/>
                  </a:ext>
                </a:extLst>
              </p14:cNvPr>
              <p14:cNvContentPartPr/>
              <p14:nvPr/>
            </p14:nvContentPartPr>
            <p14:xfrm>
              <a:off x="4849439" y="4294476"/>
              <a:ext cx="14400" cy="251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99B570E-0F72-C45E-990A-3F38DAEBAB3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40439" y="4285476"/>
                <a:ext cx="3204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0504F07-3860-3ACD-AC8D-CF8BDB1C0F90}"/>
                  </a:ext>
                </a:extLst>
              </p14:cNvPr>
              <p14:cNvContentPartPr/>
              <p14:nvPr/>
            </p14:nvContentPartPr>
            <p14:xfrm>
              <a:off x="5036639" y="4571676"/>
              <a:ext cx="18720" cy="52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0504F07-3860-3ACD-AC8D-CF8BDB1C0F9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027639" y="4562676"/>
                <a:ext cx="3636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F56E055-9F3A-62EC-BB1C-328AB4CCF2FE}"/>
              </a:ext>
            </a:extLst>
          </p:cNvPr>
          <p:cNvGrpSpPr/>
          <p:nvPr/>
        </p:nvGrpSpPr>
        <p:grpSpPr>
          <a:xfrm>
            <a:off x="5226719" y="4425516"/>
            <a:ext cx="475560" cy="515160"/>
            <a:chOff x="5226719" y="4425516"/>
            <a:chExt cx="47556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F7F6F6-F7BD-534B-D608-4CCCEFDE2959}"/>
                    </a:ext>
                  </a:extLst>
                </p14:cNvPr>
                <p14:cNvContentPartPr/>
                <p14:nvPr/>
              </p14:nvContentPartPr>
              <p14:xfrm>
                <a:off x="5226719" y="4425516"/>
                <a:ext cx="313200" cy="414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F7F6F6-F7BD-534B-D608-4CCCEFDE29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18079" y="4416876"/>
                  <a:ext cx="3308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5C29765-1D65-47E4-061C-C21DC3AFC076}"/>
                    </a:ext>
                  </a:extLst>
                </p14:cNvPr>
                <p14:cNvContentPartPr/>
                <p14:nvPr/>
              </p14:nvContentPartPr>
              <p14:xfrm>
                <a:off x="5630999" y="4766796"/>
                <a:ext cx="71280" cy="173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5C29765-1D65-47E4-061C-C21DC3AFC0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21999" y="4758156"/>
                  <a:ext cx="8892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E1F032F-340E-95EB-7D82-6CCA08B16970}"/>
                  </a:ext>
                </a:extLst>
              </p14:cNvPr>
              <p14:cNvContentPartPr/>
              <p14:nvPr/>
            </p14:nvContentPartPr>
            <p14:xfrm>
              <a:off x="5866439" y="4664556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E1F032F-340E-95EB-7D82-6CCA08B169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57439" y="46555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48494C5-DCFD-793D-D17A-F4C0F9C075B0}"/>
                  </a:ext>
                </a:extLst>
              </p14:cNvPr>
              <p14:cNvContentPartPr/>
              <p14:nvPr/>
            </p14:nvContentPartPr>
            <p14:xfrm>
              <a:off x="6390599" y="4725756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48494C5-DCFD-793D-D17A-F4C0F9C075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81599" y="47171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717C6DA-D745-F6FB-DDE4-7B4C95A2078D}"/>
                  </a:ext>
                </a:extLst>
              </p14:cNvPr>
              <p14:cNvContentPartPr/>
              <p14:nvPr/>
            </p14:nvContentPartPr>
            <p14:xfrm>
              <a:off x="6986039" y="4664556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717C6DA-D745-F6FB-DDE4-7B4C95A207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7399" y="46555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34745AA-BB8D-0D0E-3587-0338B867B6A0}"/>
                  </a:ext>
                </a:extLst>
              </p14:cNvPr>
              <p14:cNvContentPartPr/>
              <p14:nvPr/>
            </p14:nvContentPartPr>
            <p14:xfrm>
              <a:off x="7358639" y="4705236"/>
              <a:ext cx="49320" cy="104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34745AA-BB8D-0D0E-3587-0338B867B6A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349999" y="4696236"/>
                <a:ext cx="669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B716E1A-C36D-4AC7-006E-E4AB5E89123F}"/>
                  </a:ext>
                </a:extLst>
              </p14:cNvPr>
              <p14:cNvContentPartPr/>
              <p14:nvPr/>
            </p14:nvContentPartPr>
            <p14:xfrm>
              <a:off x="7594439" y="4426236"/>
              <a:ext cx="295560" cy="250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B716E1A-C36D-4AC7-006E-E4AB5E89123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585799" y="4417236"/>
                <a:ext cx="3132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36B5BD1-0089-C797-1161-79E588AAE17D}"/>
                  </a:ext>
                </a:extLst>
              </p14:cNvPr>
              <p14:cNvContentPartPr/>
              <p14:nvPr/>
            </p14:nvContentPartPr>
            <p14:xfrm>
              <a:off x="7278719" y="5342436"/>
              <a:ext cx="98280" cy="151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36B5BD1-0089-C797-1161-79E588AAE17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270079" y="5333796"/>
                <a:ext cx="11592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F21D486A-5CB1-5DFE-1981-6B75DA2C3D77}"/>
              </a:ext>
            </a:extLst>
          </p:cNvPr>
          <p:cNvGrpSpPr/>
          <p:nvPr/>
        </p:nvGrpSpPr>
        <p:grpSpPr>
          <a:xfrm>
            <a:off x="4653239" y="5149116"/>
            <a:ext cx="330120" cy="418320"/>
            <a:chOff x="4653239" y="5149116"/>
            <a:chExt cx="33012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6195065-D540-E42C-53AD-70F081F41B6B}"/>
                    </a:ext>
                  </a:extLst>
                </p14:cNvPr>
                <p14:cNvContentPartPr/>
                <p14:nvPr/>
              </p14:nvContentPartPr>
              <p14:xfrm>
                <a:off x="4653239" y="5149116"/>
                <a:ext cx="225720" cy="418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6195065-D540-E42C-53AD-70F081F41B6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644599" y="5140116"/>
                  <a:ext cx="2433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907590-6CEB-EFEF-37A8-A9EA19B9CBD4}"/>
                    </a:ext>
                  </a:extLst>
                </p14:cNvPr>
                <p14:cNvContentPartPr/>
                <p14:nvPr/>
              </p14:nvContentPartPr>
              <p14:xfrm>
                <a:off x="4982999" y="5311476"/>
                <a:ext cx="360" cy="59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907590-6CEB-EFEF-37A8-A9EA19B9CBD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73999" y="5302476"/>
                  <a:ext cx="1800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10521A5-FFB6-A195-36F6-46266C7F52E2}"/>
                  </a:ext>
                </a:extLst>
              </p14:cNvPr>
              <p14:cNvContentPartPr/>
              <p14:nvPr/>
            </p14:nvContentPartPr>
            <p14:xfrm>
              <a:off x="5177399" y="5114916"/>
              <a:ext cx="311400" cy="393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10521A5-FFB6-A195-36F6-46266C7F52E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168399" y="5105916"/>
                <a:ext cx="3290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D36B74C-C9AC-3650-C4CC-EA690832CF11}"/>
                  </a:ext>
                </a:extLst>
              </p14:cNvPr>
              <p14:cNvContentPartPr/>
              <p14:nvPr/>
            </p14:nvContentPartPr>
            <p14:xfrm>
              <a:off x="5709839" y="5475996"/>
              <a:ext cx="54360" cy="89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D36B74C-C9AC-3650-C4CC-EA690832CF1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700839" y="5467356"/>
                <a:ext cx="720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AEC11A7-7990-A84D-7F48-C125E7033A29}"/>
                  </a:ext>
                </a:extLst>
              </p14:cNvPr>
              <p14:cNvContentPartPr/>
              <p14:nvPr/>
            </p14:nvContentPartPr>
            <p14:xfrm>
              <a:off x="6133559" y="5506596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AEC11A7-7990-A84D-7F48-C125E7033A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24559" y="54979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5F4F314-D1F7-B160-2A42-AAFA7C15F9E1}"/>
                  </a:ext>
                </a:extLst>
              </p14:cNvPr>
              <p14:cNvContentPartPr/>
              <p14:nvPr/>
            </p14:nvContentPartPr>
            <p14:xfrm>
              <a:off x="6431279" y="5506596"/>
              <a:ext cx="360" cy="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5F4F314-D1F7-B160-2A42-AAFA7C15F9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22639" y="549795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8D579E5E-5238-7322-9427-AB076518A485}"/>
              </a:ext>
            </a:extLst>
          </p:cNvPr>
          <p:cNvGrpSpPr/>
          <p:nvPr/>
        </p:nvGrpSpPr>
        <p:grpSpPr>
          <a:xfrm>
            <a:off x="6821879" y="5486076"/>
            <a:ext cx="360" cy="360"/>
            <a:chOff x="6821879" y="5486076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B5A90B8-D2F2-DC23-94B3-87150A64594E}"/>
                    </a:ext>
                  </a:extLst>
                </p14:cNvPr>
                <p14:cNvContentPartPr/>
                <p14:nvPr/>
              </p14:nvContentPartPr>
              <p14:xfrm>
                <a:off x="6821879" y="5486076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B5A90B8-D2F2-DC23-94B3-87150A6459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13239" y="54774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5834CF-9752-8931-2B83-05434512BB12}"/>
                    </a:ext>
                  </a:extLst>
                </p14:cNvPr>
                <p14:cNvContentPartPr/>
                <p14:nvPr/>
              </p14:nvContentPartPr>
              <p14:xfrm>
                <a:off x="6821879" y="5486076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5834CF-9752-8931-2B83-05434512BB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13239" y="54774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419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06A69-1229-2A09-D256-7C8729CA5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80E7-3FD8-00DE-42A6-368E86D1E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53330"/>
            <a:ext cx="11745685" cy="4818697"/>
          </a:xfrm>
        </p:spPr>
        <p:txBody>
          <a:bodyPr>
            <a:normAutofit/>
          </a:bodyPr>
          <a:lstStyle/>
          <a:p>
            <a:r>
              <a:rPr lang="en-SG" dirty="0"/>
              <a:t>Through pre-training using neural networks, each of the 50257 Token is linked to another token in 12,288 dimension (embedding matrix) </a:t>
            </a:r>
          </a:p>
          <a:p>
            <a:pPr lvl="1"/>
            <a:r>
              <a:rPr lang="en-SG" dirty="0"/>
              <a:t>Represented as a 50,257 X 12,288 matrix</a:t>
            </a:r>
          </a:p>
          <a:p>
            <a:pPr lvl="1"/>
            <a:endParaRPr lang="en-SG" dirty="0"/>
          </a:p>
          <a:p>
            <a:r>
              <a:rPr lang="en-SG" dirty="0"/>
              <a:t>Our earlier input matrix 2048 X 50257 is multiplied to above 50,257 X 12,288 matrix</a:t>
            </a:r>
          </a:p>
          <a:p>
            <a:pPr lvl="1"/>
            <a:r>
              <a:rPr lang="en-SG" dirty="0"/>
              <a:t>This results into a smaller 2048 X 12288 matrix</a:t>
            </a:r>
          </a:p>
          <a:p>
            <a:endParaRPr lang="en-SG" dirty="0"/>
          </a:p>
          <a:p>
            <a:r>
              <a:rPr lang="en-SG" b="1" u="sng" dirty="0"/>
              <a:t>So now we have knowledge of all the tokens in user input and how each of those tokens relate to other tokens in vocabulary. </a:t>
            </a:r>
          </a:p>
          <a:p>
            <a:pPr lvl="1"/>
            <a:r>
              <a:rPr lang="en-US" dirty="0"/>
              <a:t>No reasoning, no context-mixing has happened yet.</a:t>
            </a:r>
            <a:endParaRPr lang="en-SG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37128-3B04-BF11-86CA-5F4C45BA28FA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Step 1: Tokenisation and Embeddings</a:t>
            </a:r>
          </a:p>
        </p:txBody>
      </p:sp>
    </p:spTree>
    <p:extLst>
      <p:ext uri="{BB962C8B-B14F-4D97-AF65-F5344CB8AC3E}">
        <p14:creationId xmlns:p14="http://schemas.microsoft.com/office/powerpoint/2010/main" val="53888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AF892-9BE5-3144-CA77-DA63E32ED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0B6A-3865-667C-C92F-9141B6737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53330"/>
            <a:ext cx="11745685" cy="536518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SG" dirty="0"/>
              <a:t>Token relationships represented in 12,288 dimension as the embedding matrix is learned during training</a:t>
            </a:r>
          </a:p>
          <a:p>
            <a:pPr>
              <a:lnSpc>
                <a:spcPct val="110000"/>
              </a:lnSpc>
            </a:pPr>
            <a:r>
              <a:rPr lang="en-US" dirty="0"/>
              <a:t>During pretraining, the model sees huge amounts of text and learns embeddings by backpropagation: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Forward pass: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Each token ID is mapped to its row in E (the embedding vector).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These vectors go through the Transformer layers and produce predictions for the next token.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Loss computation: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The predicted token distribution is compared to the actual next token using cross-entropy loss.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Backward pass: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Gradients flow back from the loss all the way to the embedding matrix.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Each row in E gets updated only for tokens that were actually used in that batch (sparse update).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E9287-61D0-CDB9-F41C-EF2B179BD502}"/>
              </a:ext>
            </a:extLst>
          </p:cNvPr>
          <p:cNvSpPr txBox="1"/>
          <p:nvPr/>
        </p:nvSpPr>
        <p:spPr>
          <a:xfrm>
            <a:off x="381001" y="239486"/>
            <a:ext cx="1058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+mj-lt"/>
              </a:rPr>
              <a:t>Step 1: Tokenisation and Embeddings</a:t>
            </a:r>
          </a:p>
        </p:txBody>
      </p:sp>
    </p:spTree>
    <p:extLst>
      <p:ext uri="{BB962C8B-B14F-4D97-AF65-F5344CB8AC3E}">
        <p14:creationId xmlns:p14="http://schemas.microsoft.com/office/powerpoint/2010/main" val="426121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</TotalTime>
  <Words>1631</Words>
  <Application>Microsoft Office PowerPoint</Application>
  <PresentationFormat>Widescreen</PresentationFormat>
  <Paragraphs>159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Courier New</vt:lpstr>
      <vt:lpstr>Wingdings</vt:lpstr>
      <vt:lpstr>Office Theme</vt:lpstr>
      <vt:lpstr>How does ChatGPT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 Gaurav</dc:creator>
  <cp:lastModifiedBy>Kumar Gaurav</cp:lastModifiedBy>
  <cp:revision>1</cp:revision>
  <dcterms:created xsi:type="dcterms:W3CDTF">2025-08-10T13:44:10Z</dcterms:created>
  <dcterms:modified xsi:type="dcterms:W3CDTF">2025-08-17T08:27:27Z</dcterms:modified>
</cp:coreProperties>
</file>